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65" r:id="rId3"/>
    <p:sldId id="267" r:id="rId4"/>
    <p:sldId id="258" r:id="rId5"/>
    <p:sldId id="261" r:id="rId6"/>
    <p:sldId id="268" r:id="rId7"/>
    <p:sldId id="259" r:id="rId8"/>
    <p:sldId id="262" r:id="rId9"/>
    <p:sldId id="260" r:id="rId10"/>
    <p:sldId id="266" r:id="rId11"/>
  </p:sldIdLst>
  <p:sldSz cx="12192000" cy="6858000"/>
  <p:notesSz cx="6858000" cy="9144000"/>
  <p:defaultTextStyle>
    <a:defPPr>
      <a:defRPr lang="nb-NO"/>
    </a:defPPr>
    <a:lvl1pPr marL="0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1pPr>
    <a:lvl2pPr marL="454796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2pPr>
    <a:lvl3pPr marL="909593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3pPr>
    <a:lvl4pPr marL="1364388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4pPr>
    <a:lvl5pPr marL="1819185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5pPr>
    <a:lvl6pPr marL="2273981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6pPr>
    <a:lvl7pPr marL="2728777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7pPr>
    <a:lvl8pPr marL="3183574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8pPr>
    <a:lvl9pPr marL="3638369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="" xmlns:a16="http://schemas.microsoft.com/office/drawing/2014/main" id="{EB55F31F-79DB-4840-ADCB-1F1F5B25B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0" b="15082"/>
          <a:stretch/>
        </p:blipFill>
        <p:spPr>
          <a:xfrm>
            <a:off x="2070100" y="355601"/>
            <a:ext cx="10121899" cy="58293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6F523F3D-25CA-4DF7-B392-591B9DCCF0B5}"/>
              </a:ext>
            </a:extLst>
          </p:cNvPr>
          <p:cNvSpPr/>
          <p:nvPr/>
        </p:nvSpPr>
        <p:spPr>
          <a:xfrm>
            <a:off x="0" y="0"/>
            <a:ext cx="10667998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890800" y="507741"/>
            <a:ext cx="6631200" cy="1846659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3D3D3D"/>
                </a:solidFill>
              </a:defRPr>
            </a:lvl1pPr>
          </a:lstStyle>
          <a:p>
            <a:r>
              <a:rPr lang="nb-NO" dirty="0"/>
              <a:t>Sett inn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890800" y="2502000"/>
            <a:ext cx="6631200" cy="55399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rgbClr val="3D3D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Sett inn undertittel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95" y="5944642"/>
            <a:ext cx="981277" cy="59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3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="" xmlns:a16="http://schemas.microsoft.com/office/drawing/2014/main" id="{23A089B8-D49F-46F7-A2CD-912289C8D3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6050" y="356260"/>
            <a:ext cx="10775949" cy="5833403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6" name="Plassholder for dato 3">
            <a:extLst>
              <a:ext uri="{FF2B5EF4-FFF2-40B4-BE49-F238E27FC236}">
                <a16:creationId xmlns="" xmlns:a16="http://schemas.microsoft.com/office/drawing/2014/main" id="{5BAB29F5-F023-1040-90B7-3E0CD8B64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F3916C05-F200-BE4D-9FF8-B2A8AA7B4ACC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="" xmlns:a16="http://schemas.microsoft.com/office/drawing/2014/main" id="{595839CF-2871-5D4C-8E49-56415E69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3">
            <a:extLst>
              <a:ext uri="{FF2B5EF4-FFF2-40B4-BE49-F238E27FC236}">
                <a16:creationId xmlns="" xmlns:a16="http://schemas.microsoft.com/office/drawing/2014/main" id="{301C80DF-9558-B546-A915-B14F664530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224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4581E175-4EE8-42D7-B222-3163B8DA6726}"/>
              </a:ext>
            </a:extLst>
          </p:cNvPr>
          <p:cNvSpPr/>
          <p:nvPr/>
        </p:nvSpPr>
        <p:spPr>
          <a:xfrm>
            <a:off x="0" y="0"/>
            <a:ext cx="11129704" cy="32296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43"/>
          </a:p>
        </p:txBody>
      </p:sp>
      <p:sp>
        <p:nvSpPr>
          <p:cNvPr id="14" name="Plassholder for bilde 8">
            <a:extLst>
              <a:ext uri="{FF2B5EF4-FFF2-40B4-BE49-F238E27FC236}">
                <a16:creationId xmlns="" xmlns:a16="http://schemas.microsoft.com/office/drawing/2014/main" id="{16AA4779-4DF7-43BD-A873-BDD675906F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9" y="353567"/>
            <a:ext cx="6705600" cy="5821808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dato 3">
            <a:extLst>
              <a:ext uri="{FF2B5EF4-FFF2-40B4-BE49-F238E27FC236}">
                <a16:creationId xmlns="" xmlns:a16="http://schemas.microsoft.com/office/drawing/2014/main" id="{9E40489D-3E66-F548-88C8-0C287D79F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9C13F1EA-66A2-E34E-B1FA-E017B55E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unntekst 3">
            <a:extLst>
              <a:ext uri="{FF2B5EF4-FFF2-40B4-BE49-F238E27FC236}">
                <a16:creationId xmlns="" xmlns:a16="http://schemas.microsoft.com/office/drawing/2014/main" id="{F9847F8F-9119-AD42-AEA5-12FA0E1A68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0" name="Plassholder for tekst 3" descr="Overskrift delkapittel" title="Overskrift delkapittel">
            <a:extLst>
              <a:ext uri="{FF2B5EF4-FFF2-40B4-BE49-F238E27FC236}">
                <a16:creationId xmlns="" xmlns:a16="http://schemas.microsoft.com/office/drawing/2014/main" id="{C25A1C90-79F9-4C7D-854D-197980FFDE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35968" y="2947269"/>
            <a:ext cx="3646800" cy="104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750" b="1" baseline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dirty="0"/>
              <a:t>Delkapittel 1</a:t>
            </a:r>
          </a:p>
        </p:txBody>
      </p:sp>
      <p:sp>
        <p:nvSpPr>
          <p:cNvPr id="15" name="Plassholder for tekst 5">
            <a:extLst>
              <a:ext uri="{FF2B5EF4-FFF2-40B4-BE49-F238E27FC236}">
                <a16:creationId xmlns="" xmlns:a16="http://schemas.microsoft.com/office/drawing/2014/main" id="{B8897EBF-BC6F-48BF-B7CC-7F0BB8281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7200" y="4129200"/>
            <a:ext cx="3646800" cy="150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UNDERTITTEL</a:t>
            </a:r>
          </a:p>
        </p:txBody>
      </p:sp>
    </p:spTree>
    <p:extLst>
      <p:ext uri="{BB962C8B-B14F-4D97-AF65-F5344CB8AC3E}">
        <p14:creationId xmlns:p14="http://schemas.microsoft.com/office/powerpoint/2010/main" val="9882514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, tekst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4">
            <a:extLst>
              <a:ext uri="{FF2B5EF4-FFF2-40B4-BE49-F238E27FC236}">
                <a16:creationId xmlns="" xmlns:a16="http://schemas.microsoft.com/office/drawing/2014/main" id="{E7953EDE-D28A-4FFD-B3D0-7154E526E1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3050" y="2381698"/>
            <a:ext cx="3966401" cy="4476302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6" name="Plassholder for tekst 5">
            <a:extLst>
              <a:ext uri="{FF2B5EF4-FFF2-40B4-BE49-F238E27FC236}">
                <a16:creationId xmlns="" xmlns:a16="http://schemas.microsoft.com/office/drawing/2014/main" id="{9F7AAA6B-488E-4B1B-813F-6F0FBE39FA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8631" y="3091707"/>
            <a:ext cx="4201315" cy="2759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ilde 4">
            <a:extLst>
              <a:ext uri="{FF2B5EF4-FFF2-40B4-BE49-F238E27FC236}">
                <a16:creationId xmlns="" xmlns:a16="http://schemas.microsoft.com/office/drawing/2014/main" id="{FDE84E64-23A3-4280-B3C4-44F30019F1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7602" y="0"/>
            <a:ext cx="4734398" cy="2241281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8" name="Plassholder for bilde 4">
            <a:extLst>
              <a:ext uri="{FF2B5EF4-FFF2-40B4-BE49-F238E27FC236}">
                <a16:creationId xmlns="" xmlns:a16="http://schemas.microsoft.com/office/drawing/2014/main" id="{DDECF467-54B7-4FF9-9C0A-A993B7A6F2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555" y="2381698"/>
            <a:ext cx="2609445" cy="2719234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26" name="Bilde 25">
            <a:extLst>
              <a:ext uri="{FF2B5EF4-FFF2-40B4-BE49-F238E27FC236}">
                <a16:creationId xmlns="" xmlns:a16="http://schemas.microsoft.com/office/drawing/2014/main" id="{B5D70E9C-A485-4418-8826-2936AD6D46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="" xmlns:a16="http://schemas.microsoft.com/office/drawing/2014/main" id="{58E341C8-3C20-E944-92CA-4D0F1D826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41AD2A37-6452-F544-9493-45599BD1C179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795D3303-8918-DE42-857C-60A6EF76E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ekst 3">
            <a:extLst>
              <a:ext uri="{FF2B5EF4-FFF2-40B4-BE49-F238E27FC236}">
                <a16:creationId xmlns="" xmlns:a16="http://schemas.microsoft.com/office/drawing/2014/main" id="{2C324F46-91EB-48B6-9F29-A9D35168A7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0400" y="1764000"/>
            <a:ext cx="4201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5881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, tekst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="" xmlns:a16="http://schemas.microsoft.com/office/drawing/2014/main" id="{FC1DEB88-F08F-450E-A907-AAC647C92B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81698"/>
            <a:ext cx="4344419" cy="4378671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lassholder for tekst 5">
            <a:extLst>
              <a:ext uri="{FF2B5EF4-FFF2-40B4-BE49-F238E27FC236}">
                <a16:creationId xmlns="" xmlns:a16="http://schemas.microsoft.com/office/drawing/2014/main" id="{45E7A766-99A0-4476-8F2D-C794122020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30140" y="4852513"/>
            <a:ext cx="5026004" cy="1320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4">
            <a:extLst>
              <a:ext uri="{FF2B5EF4-FFF2-40B4-BE49-F238E27FC236}">
                <a16:creationId xmlns="" xmlns:a16="http://schemas.microsoft.com/office/drawing/2014/main" id="{9371E0E7-1888-49D0-A143-E0CEE1FB7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7522" y="0"/>
            <a:ext cx="4344419" cy="3313314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dato 3">
            <a:extLst>
              <a:ext uri="{FF2B5EF4-FFF2-40B4-BE49-F238E27FC236}">
                <a16:creationId xmlns="" xmlns:a16="http://schemas.microsoft.com/office/drawing/2014/main" id="{5F96B8FF-34DD-7B48-AD1C-E1576CA55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A3C399DE-BA4E-E24F-BBD5-9C02D699A7D1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="" xmlns:a16="http://schemas.microsoft.com/office/drawing/2014/main" id="{6DDD4952-8476-AB4D-98A2-F6AAAD39C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lassholder for bunntekst 3">
            <a:extLst>
              <a:ext uri="{FF2B5EF4-FFF2-40B4-BE49-F238E27FC236}">
                <a16:creationId xmlns="" xmlns:a16="http://schemas.microsoft.com/office/drawing/2014/main" id="{4B270FF3-EA36-3044-A6CF-36DE3DB552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39815" y="6357600"/>
            <a:ext cx="3831825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9" name="Plassholder for tekst 3">
            <a:extLst>
              <a:ext uri="{FF2B5EF4-FFF2-40B4-BE49-F238E27FC236}">
                <a16:creationId xmlns="" xmlns:a16="http://schemas.microsoft.com/office/drawing/2014/main" id="{AEE9C159-DB91-4BD6-8C0A-4F404B9D88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0000" y="3524400"/>
            <a:ext cx="50256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315955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grid, 8 s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="" xmlns:a16="http://schemas.microsoft.com/office/drawing/2014/main" id="{67623FF3-AD8D-4370-8364-F028F9C310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41451" y="1825428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62" name="Plassholder for tekst 5">
            <a:extLst>
              <a:ext uri="{FF2B5EF4-FFF2-40B4-BE49-F238E27FC236}">
                <a16:creationId xmlns="" xmlns:a16="http://schemas.microsoft.com/office/drawing/2014/main" id="{FEA5C125-5E29-4A13-A4D1-DB74F4146E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41451" y="3262244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4" name="Plassholder for bilde 13">
            <a:extLst>
              <a:ext uri="{FF2B5EF4-FFF2-40B4-BE49-F238E27FC236}">
                <a16:creationId xmlns="" xmlns:a16="http://schemas.microsoft.com/office/drawing/2014/main" id="{DF9B335C-8C17-4521-97ED-1BDB49FC7B7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841451" y="4037127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35" name="Plassholder for tekst 5">
            <a:extLst>
              <a:ext uri="{FF2B5EF4-FFF2-40B4-BE49-F238E27FC236}">
                <a16:creationId xmlns="" xmlns:a16="http://schemas.microsoft.com/office/drawing/2014/main" id="{1216707D-0AE3-4AB1-8675-2575029C48E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841451" y="5473943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4" name="Plassholder for bilde 13">
            <a:extLst>
              <a:ext uri="{FF2B5EF4-FFF2-40B4-BE49-F238E27FC236}">
                <a16:creationId xmlns="" xmlns:a16="http://schemas.microsoft.com/office/drawing/2014/main" id="{2203842F-9BC6-4B18-B3FD-C56AF1228D4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231016" y="1825428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5" name="Plassholder for tekst 5">
            <a:extLst>
              <a:ext uri="{FF2B5EF4-FFF2-40B4-BE49-F238E27FC236}">
                <a16:creationId xmlns="" xmlns:a16="http://schemas.microsoft.com/office/drawing/2014/main" id="{B9C8A6C6-75D3-4ABB-8CDC-81CC19BF549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231016" y="3262244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6" name="Plassholder for bilde 13">
            <a:extLst>
              <a:ext uri="{FF2B5EF4-FFF2-40B4-BE49-F238E27FC236}">
                <a16:creationId xmlns="" xmlns:a16="http://schemas.microsoft.com/office/drawing/2014/main" id="{8DF56D6F-E1CC-489A-ADD0-E19FFD1C0FF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31016" y="4037127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7" name="Plassholder for tekst 5">
            <a:extLst>
              <a:ext uri="{FF2B5EF4-FFF2-40B4-BE49-F238E27FC236}">
                <a16:creationId xmlns="" xmlns:a16="http://schemas.microsoft.com/office/drawing/2014/main" id="{6CF2564C-C591-439F-A045-883E2180AE7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31016" y="5473943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8" name="Plassholder for bilde 13">
            <a:extLst>
              <a:ext uri="{FF2B5EF4-FFF2-40B4-BE49-F238E27FC236}">
                <a16:creationId xmlns="" xmlns:a16="http://schemas.microsoft.com/office/drawing/2014/main" id="{F5B0436B-6998-4BBD-9947-FE92B4B89CE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620581" y="1825428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9" name="Plassholder for tekst 5">
            <a:extLst>
              <a:ext uri="{FF2B5EF4-FFF2-40B4-BE49-F238E27FC236}">
                <a16:creationId xmlns="" xmlns:a16="http://schemas.microsoft.com/office/drawing/2014/main" id="{4E02C33A-1666-4E33-B420-B54EB5B08EA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20581" y="3262244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4" name="Plassholder for bilde 13">
            <a:extLst>
              <a:ext uri="{FF2B5EF4-FFF2-40B4-BE49-F238E27FC236}">
                <a16:creationId xmlns="" xmlns:a16="http://schemas.microsoft.com/office/drawing/2014/main" id="{B1243AE4-20ED-427A-8DB1-D875E218B2B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620581" y="4037127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65" name="Plassholder for tekst 5">
            <a:extLst>
              <a:ext uri="{FF2B5EF4-FFF2-40B4-BE49-F238E27FC236}">
                <a16:creationId xmlns="" xmlns:a16="http://schemas.microsoft.com/office/drawing/2014/main" id="{6DAFCDC4-94B9-4D46-909C-AD39BA57291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620581" y="5473943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6" name="Plassholder for bilde 13">
            <a:extLst>
              <a:ext uri="{FF2B5EF4-FFF2-40B4-BE49-F238E27FC236}">
                <a16:creationId xmlns="" xmlns:a16="http://schemas.microsoft.com/office/drawing/2014/main" id="{6674CAF3-3588-42B8-9208-00F682DAB09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10146" y="1825428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67" name="Plassholder for tekst 5">
            <a:extLst>
              <a:ext uri="{FF2B5EF4-FFF2-40B4-BE49-F238E27FC236}">
                <a16:creationId xmlns="" xmlns:a16="http://schemas.microsoft.com/office/drawing/2014/main" id="{C3BEE604-8658-45E9-8657-34AAAC1A1B5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010146" y="3262244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8" name="Plassholder for bilde 13">
            <a:extLst>
              <a:ext uri="{FF2B5EF4-FFF2-40B4-BE49-F238E27FC236}">
                <a16:creationId xmlns="" xmlns:a16="http://schemas.microsoft.com/office/drawing/2014/main" id="{C5537F0E-F33D-4BD5-9CEE-DFE4CC0F846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10146" y="4037127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69" name="Plassholder for tekst 5">
            <a:extLst>
              <a:ext uri="{FF2B5EF4-FFF2-40B4-BE49-F238E27FC236}">
                <a16:creationId xmlns="" xmlns:a16="http://schemas.microsoft.com/office/drawing/2014/main" id="{69651628-DB50-4D76-A8F5-BFA21F1253F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010146" y="5473943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="" xmlns:a16="http://schemas.microsoft.com/office/drawing/2014/main" id="{E1007504-50E9-4FDB-A3E4-525B93666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23" name="Plassholder for dato 3">
            <a:extLst>
              <a:ext uri="{FF2B5EF4-FFF2-40B4-BE49-F238E27FC236}">
                <a16:creationId xmlns="" xmlns:a16="http://schemas.microsoft.com/office/drawing/2014/main" id="{865478DF-5008-414B-B6B2-6A166A4F6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D8DF0CBD-CB69-1544-9E5C-DE50488B2EC8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="" xmlns:a16="http://schemas.microsoft.com/office/drawing/2014/main" id="{2E85839B-3B23-8443-AA3F-518055E79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Plassholder for bunntekst 3">
            <a:extLst>
              <a:ext uri="{FF2B5EF4-FFF2-40B4-BE49-F238E27FC236}">
                <a16:creationId xmlns="" xmlns:a16="http://schemas.microsoft.com/office/drawing/2014/main" id="{FD2590C0-6C3C-9F40-A235-8EC9EDAA88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26" name="Plassholder for tekst 3">
            <a:extLst>
              <a:ext uri="{FF2B5EF4-FFF2-40B4-BE49-F238E27FC236}">
                <a16:creationId xmlns="" xmlns:a16="http://schemas.microsoft.com/office/drawing/2014/main" id="{90207995-A1D0-4139-B45B-F0C470310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248106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grid, 4 s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="" xmlns:a16="http://schemas.microsoft.com/office/drawing/2014/main" id="{67623FF3-AD8D-4370-8364-F028F9C310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41451" y="2780919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62" name="Plassholder for tekst 5">
            <a:extLst>
              <a:ext uri="{FF2B5EF4-FFF2-40B4-BE49-F238E27FC236}">
                <a16:creationId xmlns="" xmlns:a16="http://schemas.microsoft.com/office/drawing/2014/main" id="{FEA5C125-5E29-4A13-A4D1-DB74F4146E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41451" y="4217735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4" name="Plassholder for bilde 13">
            <a:extLst>
              <a:ext uri="{FF2B5EF4-FFF2-40B4-BE49-F238E27FC236}">
                <a16:creationId xmlns="" xmlns:a16="http://schemas.microsoft.com/office/drawing/2014/main" id="{2203842F-9BC6-4B18-B3FD-C56AF1228D4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231016" y="2780919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5" name="Plassholder for tekst 5">
            <a:extLst>
              <a:ext uri="{FF2B5EF4-FFF2-40B4-BE49-F238E27FC236}">
                <a16:creationId xmlns="" xmlns:a16="http://schemas.microsoft.com/office/drawing/2014/main" id="{B9C8A6C6-75D3-4ABB-8CDC-81CC19BF549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231016" y="4217735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8" name="Plassholder for bilde 13">
            <a:extLst>
              <a:ext uri="{FF2B5EF4-FFF2-40B4-BE49-F238E27FC236}">
                <a16:creationId xmlns="" xmlns:a16="http://schemas.microsoft.com/office/drawing/2014/main" id="{F5B0436B-6998-4BBD-9947-FE92B4B89CE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620581" y="2780919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9" name="Plassholder for tekst 5">
            <a:extLst>
              <a:ext uri="{FF2B5EF4-FFF2-40B4-BE49-F238E27FC236}">
                <a16:creationId xmlns="" xmlns:a16="http://schemas.microsoft.com/office/drawing/2014/main" id="{4E02C33A-1666-4E33-B420-B54EB5B08EA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20581" y="4217735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6" name="Plassholder for bilde 13">
            <a:extLst>
              <a:ext uri="{FF2B5EF4-FFF2-40B4-BE49-F238E27FC236}">
                <a16:creationId xmlns="" xmlns:a16="http://schemas.microsoft.com/office/drawing/2014/main" id="{6674CAF3-3588-42B8-9208-00F682DAB09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10146" y="2780919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7" name="Plassholder for tekst 5">
            <a:extLst>
              <a:ext uri="{FF2B5EF4-FFF2-40B4-BE49-F238E27FC236}">
                <a16:creationId xmlns="" xmlns:a16="http://schemas.microsoft.com/office/drawing/2014/main" id="{C3BEE604-8658-45E9-8657-34AAAC1A1B5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010146" y="4217735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="" xmlns:a16="http://schemas.microsoft.com/office/drawing/2014/main" id="{6240DF07-71B4-4469-8239-EB37E39CD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6" name="Plassholder for dato 3">
            <a:extLst>
              <a:ext uri="{FF2B5EF4-FFF2-40B4-BE49-F238E27FC236}">
                <a16:creationId xmlns="" xmlns:a16="http://schemas.microsoft.com/office/drawing/2014/main" id="{44F54FE2-D499-E644-BF7F-C6B05FD5A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229F4FD6-D74D-9D40-B58F-42019D98D7C6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="" xmlns:a16="http://schemas.microsoft.com/office/drawing/2014/main" id="{0EC227EA-D409-9E4C-8BE0-2978580D9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bunntekst 3">
            <a:extLst>
              <a:ext uri="{FF2B5EF4-FFF2-40B4-BE49-F238E27FC236}">
                <a16:creationId xmlns="" xmlns:a16="http://schemas.microsoft.com/office/drawing/2014/main" id="{C7F33B1D-65F1-E440-ADBF-3C77B859DB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9" name="Plassholder for tekst 3">
            <a:extLst>
              <a:ext uri="{FF2B5EF4-FFF2-40B4-BE49-F238E27FC236}">
                <a16:creationId xmlns="" xmlns:a16="http://schemas.microsoft.com/office/drawing/2014/main" id="{57899DA4-6C43-4D70-88F2-158FC4170A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400949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: figur 21">
            <a:extLst>
              <a:ext uri="{FF2B5EF4-FFF2-40B4-BE49-F238E27FC236}">
                <a16:creationId xmlns="" xmlns:a16="http://schemas.microsoft.com/office/drawing/2014/main" id="{B4A7AC73-0397-4616-B5B1-4D817BA6F57D}"/>
              </a:ext>
            </a:extLst>
          </p:cNvPr>
          <p:cNvSpPr/>
          <p:nvPr/>
        </p:nvSpPr>
        <p:spPr>
          <a:xfrm flipV="1">
            <a:off x="2" y="3370815"/>
            <a:ext cx="12196764" cy="600215"/>
          </a:xfrm>
          <a:custGeom>
            <a:avLst/>
            <a:gdLst>
              <a:gd name="connsiteX0" fmla="*/ 0 w 9621520"/>
              <a:gd name="connsiteY0" fmla="*/ 0 h 121920"/>
              <a:gd name="connsiteX1" fmla="*/ 9621520 w 9621520"/>
              <a:gd name="connsiteY1" fmla="*/ 121920 h 121920"/>
              <a:gd name="connsiteX0" fmla="*/ 0 w 9621520"/>
              <a:gd name="connsiteY0" fmla="*/ 0 h 199193"/>
              <a:gd name="connsiteX1" fmla="*/ 9621520 w 9621520"/>
              <a:gd name="connsiteY1" fmla="*/ 199193 h 199193"/>
              <a:gd name="connsiteX0" fmla="*/ 0 w 9621520"/>
              <a:gd name="connsiteY0" fmla="*/ 35042 h 35042"/>
              <a:gd name="connsiteX1" fmla="*/ 9621520 w 9621520"/>
              <a:gd name="connsiteY1" fmla="*/ 0 h 35042"/>
              <a:gd name="connsiteX0" fmla="*/ 0 w 9621520"/>
              <a:gd name="connsiteY0" fmla="*/ 35042 h 35042"/>
              <a:gd name="connsiteX1" fmla="*/ 1766451 w 9621520"/>
              <a:gd name="connsiteY1" fmla="*/ 28388 h 35042"/>
              <a:gd name="connsiteX2" fmla="*/ 9621520 w 9621520"/>
              <a:gd name="connsiteY2" fmla="*/ 0 h 35042"/>
              <a:gd name="connsiteX0" fmla="*/ 0 w 9621520"/>
              <a:gd name="connsiteY0" fmla="*/ 35042 h 71317"/>
              <a:gd name="connsiteX1" fmla="*/ 1778979 w 9621520"/>
              <a:gd name="connsiteY1" fmla="*/ 71317 h 71317"/>
              <a:gd name="connsiteX2" fmla="*/ 9621520 w 9621520"/>
              <a:gd name="connsiteY2" fmla="*/ 0 h 71317"/>
              <a:gd name="connsiteX0" fmla="*/ 0 w 9621520"/>
              <a:gd name="connsiteY0" fmla="*/ 35042 h 71317"/>
              <a:gd name="connsiteX1" fmla="*/ 1778979 w 9621520"/>
              <a:gd name="connsiteY1" fmla="*/ 71317 h 71317"/>
              <a:gd name="connsiteX2" fmla="*/ 9621520 w 9621520"/>
              <a:gd name="connsiteY2" fmla="*/ 0 h 71317"/>
              <a:gd name="connsiteX0" fmla="*/ 0 w 9621520"/>
              <a:gd name="connsiteY0" fmla="*/ 35042 h 71317"/>
              <a:gd name="connsiteX1" fmla="*/ 1778979 w 9621520"/>
              <a:gd name="connsiteY1" fmla="*/ 71317 h 71317"/>
              <a:gd name="connsiteX2" fmla="*/ 9621520 w 9621520"/>
              <a:gd name="connsiteY2" fmla="*/ 0 h 71317"/>
              <a:gd name="connsiteX0" fmla="*/ 0 w 9621520"/>
              <a:gd name="connsiteY0" fmla="*/ 35042 h 71317"/>
              <a:gd name="connsiteX1" fmla="*/ 1778979 w 9621520"/>
              <a:gd name="connsiteY1" fmla="*/ 71317 h 71317"/>
              <a:gd name="connsiteX2" fmla="*/ 4387313 w 9621520"/>
              <a:gd name="connsiteY2" fmla="*/ 48779 h 71317"/>
              <a:gd name="connsiteX3" fmla="*/ 9621520 w 9621520"/>
              <a:gd name="connsiteY3" fmla="*/ 0 h 71317"/>
              <a:gd name="connsiteX0" fmla="*/ 0 w 9621520"/>
              <a:gd name="connsiteY0" fmla="*/ 63536 h 99811"/>
              <a:gd name="connsiteX1" fmla="*/ 1778979 w 9621520"/>
              <a:gd name="connsiteY1" fmla="*/ 99811 h 99811"/>
              <a:gd name="connsiteX2" fmla="*/ 4369774 w 9621520"/>
              <a:gd name="connsiteY2" fmla="*/ 0 h 99811"/>
              <a:gd name="connsiteX3" fmla="*/ 9621520 w 9621520"/>
              <a:gd name="connsiteY3" fmla="*/ 28494 h 99811"/>
              <a:gd name="connsiteX0" fmla="*/ 0 w 9621520"/>
              <a:gd name="connsiteY0" fmla="*/ 63536 h 99811"/>
              <a:gd name="connsiteX1" fmla="*/ 1778979 w 9621520"/>
              <a:gd name="connsiteY1" fmla="*/ 99811 h 99811"/>
              <a:gd name="connsiteX2" fmla="*/ 4369774 w 9621520"/>
              <a:gd name="connsiteY2" fmla="*/ 0 h 99811"/>
              <a:gd name="connsiteX3" fmla="*/ 9621520 w 9621520"/>
              <a:gd name="connsiteY3" fmla="*/ 28494 h 99811"/>
              <a:gd name="connsiteX0" fmla="*/ 0 w 9621520"/>
              <a:gd name="connsiteY0" fmla="*/ 63536 h 99916"/>
              <a:gd name="connsiteX1" fmla="*/ 1778979 w 9621520"/>
              <a:gd name="connsiteY1" fmla="*/ 99811 h 99916"/>
              <a:gd name="connsiteX2" fmla="*/ 2670974 w 9621520"/>
              <a:gd name="connsiteY2" fmla="*/ 71907 h 99916"/>
              <a:gd name="connsiteX3" fmla="*/ 4369774 w 9621520"/>
              <a:gd name="connsiteY3" fmla="*/ 0 h 99916"/>
              <a:gd name="connsiteX4" fmla="*/ 9621520 w 9621520"/>
              <a:gd name="connsiteY4" fmla="*/ 28494 h 99916"/>
              <a:gd name="connsiteX0" fmla="*/ 0 w 9621520"/>
              <a:gd name="connsiteY0" fmla="*/ 63536 h 99946"/>
              <a:gd name="connsiteX1" fmla="*/ 1778979 w 9621520"/>
              <a:gd name="connsiteY1" fmla="*/ 99811 h 99946"/>
              <a:gd name="connsiteX2" fmla="*/ 3071871 w 9621520"/>
              <a:gd name="connsiteY2" fmla="*/ 75127 h 99946"/>
              <a:gd name="connsiteX3" fmla="*/ 4369774 w 9621520"/>
              <a:gd name="connsiteY3" fmla="*/ 0 h 99946"/>
              <a:gd name="connsiteX4" fmla="*/ 9621520 w 9621520"/>
              <a:gd name="connsiteY4" fmla="*/ 28494 h 99946"/>
              <a:gd name="connsiteX0" fmla="*/ 0 w 9621520"/>
              <a:gd name="connsiteY0" fmla="*/ 63536 h 99916"/>
              <a:gd name="connsiteX1" fmla="*/ 1778979 w 9621520"/>
              <a:gd name="connsiteY1" fmla="*/ 99811 h 99916"/>
              <a:gd name="connsiteX2" fmla="*/ 3121983 w 9621520"/>
              <a:gd name="connsiteY2" fmla="*/ 71907 h 99916"/>
              <a:gd name="connsiteX3" fmla="*/ 4369774 w 9621520"/>
              <a:gd name="connsiteY3" fmla="*/ 0 h 99916"/>
              <a:gd name="connsiteX4" fmla="*/ 9621520 w 9621520"/>
              <a:gd name="connsiteY4" fmla="*/ 28494 h 99916"/>
              <a:gd name="connsiteX0" fmla="*/ 0 w 9621520"/>
              <a:gd name="connsiteY0" fmla="*/ 63536 h 99916"/>
              <a:gd name="connsiteX1" fmla="*/ 1778979 w 9621520"/>
              <a:gd name="connsiteY1" fmla="*/ 99811 h 99916"/>
              <a:gd name="connsiteX2" fmla="*/ 3121983 w 9621520"/>
              <a:gd name="connsiteY2" fmla="*/ 71907 h 99916"/>
              <a:gd name="connsiteX3" fmla="*/ 4369774 w 9621520"/>
              <a:gd name="connsiteY3" fmla="*/ 0 h 99916"/>
              <a:gd name="connsiteX4" fmla="*/ 9621520 w 9621520"/>
              <a:gd name="connsiteY4" fmla="*/ 28494 h 99916"/>
              <a:gd name="connsiteX0" fmla="*/ 0 w 9621520"/>
              <a:gd name="connsiteY0" fmla="*/ 63536 h 99924"/>
              <a:gd name="connsiteX1" fmla="*/ 1778979 w 9621520"/>
              <a:gd name="connsiteY1" fmla="*/ 99811 h 99924"/>
              <a:gd name="connsiteX2" fmla="*/ 3121983 w 9621520"/>
              <a:gd name="connsiteY2" fmla="*/ 71907 h 99924"/>
              <a:gd name="connsiteX3" fmla="*/ 4369774 w 9621520"/>
              <a:gd name="connsiteY3" fmla="*/ 0 h 99924"/>
              <a:gd name="connsiteX4" fmla="*/ 9621520 w 9621520"/>
              <a:gd name="connsiteY4" fmla="*/ 28494 h 99924"/>
              <a:gd name="connsiteX0" fmla="*/ 0 w 9621520"/>
              <a:gd name="connsiteY0" fmla="*/ 63536 h 99924"/>
              <a:gd name="connsiteX1" fmla="*/ 1778979 w 9621520"/>
              <a:gd name="connsiteY1" fmla="*/ 99811 h 99924"/>
              <a:gd name="connsiteX2" fmla="*/ 3121983 w 9621520"/>
              <a:gd name="connsiteY2" fmla="*/ 71907 h 99924"/>
              <a:gd name="connsiteX3" fmla="*/ 4369774 w 9621520"/>
              <a:gd name="connsiteY3" fmla="*/ 0 h 99924"/>
              <a:gd name="connsiteX4" fmla="*/ 9621520 w 9621520"/>
              <a:gd name="connsiteY4" fmla="*/ 28494 h 99924"/>
              <a:gd name="connsiteX0" fmla="*/ 0 w 9621520"/>
              <a:gd name="connsiteY0" fmla="*/ 98953 h 135341"/>
              <a:gd name="connsiteX1" fmla="*/ 1778979 w 9621520"/>
              <a:gd name="connsiteY1" fmla="*/ 135228 h 135341"/>
              <a:gd name="connsiteX2" fmla="*/ 3121983 w 9621520"/>
              <a:gd name="connsiteY2" fmla="*/ 107324 h 135341"/>
              <a:gd name="connsiteX3" fmla="*/ 4908479 w 9621520"/>
              <a:gd name="connsiteY3" fmla="*/ 0 h 135341"/>
              <a:gd name="connsiteX4" fmla="*/ 9621520 w 9621520"/>
              <a:gd name="connsiteY4" fmla="*/ 63911 h 135341"/>
              <a:gd name="connsiteX0" fmla="*/ 0 w 9621520"/>
              <a:gd name="connsiteY0" fmla="*/ 139736 h 176124"/>
              <a:gd name="connsiteX1" fmla="*/ 1778979 w 9621520"/>
              <a:gd name="connsiteY1" fmla="*/ 176011 h 176124"/>
              <a:gd name="connsiteX2" fmla="*/ 3121983 w 9621520"/>
              <a:gd name="connsiteY2" fmla="*/ 148107 h 176124"/>
              <a:gd name="connsiteX3" fmla="*/ 5444679 w 9621520"/>
              <a:gd name="connsiteY3" fmla="*/ 0 h 176124"/>
              <a:gd name="connsiteX4" fmla="*/ 9621520 w 9621520"/>
              <a:gd name="connsiteY4" fmla="*/ 104694 h 176124"/>
              <a:gd name="connsiteX0" fmla="*/ 0 w 9621520"/>
              <a:gd name="connsiteY0" fmla="*/ 139736 h 176124"/>
              <a:gd name="connsiteX1" fmla="*/ 1778979 w 9621520"/>
              <a:gd name="connsiteY1" fmla="*/ 176011 h 176124"/>
              <a:gd name="connsiteX2" fmla="*/ 3121983 w 9621520"/>
              <a:gd name="connsiteY2" fmla="*/ 148107 h 176124"/>
              <a:gd name="connsiteX3" fmla="*/ 5444679 w 9621520"/>
              <a:gd name="connsiteY3" fmla="*/ 0 h 176124"/>
              <a:gd name="connsiteX4" fmla="*/ 9621520 w 9621520"/>
              <a:gd name="connsiteY4" fmla="*/ 104694 h 176124"/>
              <a:gd name="connsiteX0" fmla="*/ 0 w 9621520"/>
              <a:gd name="connsiteY0" fmla="*/ 107539 h 143927"/>
              <a:gd name="connsiteX1" fmla="*/ 1778979 w 9621520"/>
              <a:gd name="connsiteY1" fmla="*/ 143814 h 143927"/>
              <a:gd name="connsiteX2" fmla="*/ 3121983 w 9621520"/>
              <a:gd name="connsiteY2" fmla="*/ 115910 h 143927"/>
              <a:gd name="connsiteX3" fmla="*/ 4903469 w 9621520"/>
              <a:gd name="connsiteY3" fmla="*/ 0 h 143927"/>
              <a:gd name="connsiteX4" fmla="*/ 9621520 w 9621520"/>
              <a:gd name="connsiteY4" fmla="*/ 72497 h 143927"/>
              <a:gd name="connsiteX0" fmla="*/ 0 w 9621520"/>
              <a:gd name="connsiteY0" fmla="*/ 107539 h 143927"/>
              <a:gd name="connsiteX1" fmla="*/ 1778979 w 9621520"/>
              <a:gd name="connsiteY1" fmla="*/ 143814 h 143927"/>
              <a:gd name="connsiteX2" fmla="*/ 3121983 w 9621520"/>
              <a:gd name="connsiteY2" fmla="*/ 115910 h 143927"/>
              <a:gd name="connsiteX3" fmla="*/ 4903469 w 9621520"/>
              <a:gd name="connsiteY3" fmla="*/ 0 h 143927"/>
              <a:gd name="connsiteX4" fmla="*/ 9621520 w 9621520"/>
              <a:gd name="connsiteY4" fmla="*/ 72497 h 143927"/>
              <a:gd name="connsiteX0" fmla="*/ 0 w 9621520"/>
              <a:gd name="connsiteY0" fmla="*/ 107539 h 143927"/>
              <a:gd name="connsiteX1" fmla="*/ 1778979 w 9621520"/>
              <a:gd name="connsiteY1" fmla="*/ 143814 h 143927"/>
              <a:gd name="connsiteX2" fmla="*/ 3121983 w 9621520"/>
              <a:gd name="connsiteY2" fmla="*/ 115910 h 143927"/>
              <a:gd name="connsiteX3" fmla="*/ 4903469 w 9621520"/>
              <a:gd name="connsiteY3" fmla="*/ 0 h 143927"/>
              <a:gd name="connsiteX4" fmla="*/ 9621520 w 9621520"/>
              <a:gd name="connsiteY4" fmla="*/ 72497 h 143927"/>
              <a:gd name="connsiteX0" fmla="*/ 0 w 9621520"/>
              <a:gd name="connsiteY0" fmla="*/ 110759 h 147147"/>
              <a:gd name="connsiteX1" fmla="*/ 1778979 w 9621520"/>
              <a:gd name="connsiteY1" fmla="*/ 147034 h 147147"/>
              <a:gd name="connsiteX2" fmla="*/ 3121983 w 9621520"/>
              <a:gd name="connsiteY2" fmla="*/ 119130 h 147147"/>
              <a:gd name="connsiteX3" fmla="*/ 4910986 w 9621520"/>
              <a:gd name="connsiteY3" fmla="*/ 0 h 147147"/>
              <a:gd name="connsiteX4" fmla="*/ 9621520 w 9621520"/>
              <a:gd name="connsiteY4" fmla="*/ 75717 h 147147"/>
              <a:gd name="connsiteX0" fmla="*/ 0 w 9621520"/>
              <a:gd name="connsiteY0" fmla="*/ 123638 h 160026"/>
              <a:gd name="connsiteX1" fmla="*/ 1778979 w 9621520"/>
              <a:gd name="connsiteY1" fmla="*/ 159913 h 160026"/>
              <a:gd name="connsiteX2" fmla="*/ 3121983 w 9621520"/>
              <a:gd name="connsiteY2" fmla="*/ 132009 h 160026"/>
              <a:gd name="connsiteX3" fmla="*/ 5126468 w 9621520"/>
              <a:gd name="connsiteY3" fmla="*/ 0 h 160026"/>
              <a:gd name="connsiteX4" fmla="*/ 9621520 w 9621520"/>
              <a:gd name="connsiteY4" fmla="*/ 88596 h 160026"/>
              <a:gd name="connsiteX0" fmla="*/ 0 w 9621520"/>
              <a:gd name="connsiteY0" fmla="*/ 117199 h 153587"/>
              <a:gd name="connsiteX1" fmla="*/ 1778979 w 9621520"/>
              <a:gd name="connsiteY1" fmla="*/ 153474 h 153587"/>
              <a:gd name="connsiteX2" fmla="*/ 3121983 w 9621520"/>
              <a:gd name="connsiteY2" fmla="*/ 125570 h 153587"/>
              <a:gd name="connsiteX3" fmla="*/ 5048795 w 9621520"/>
              <a:gd name="connsiteY3" fmla="*/ 0 h 153587"/>
              <a:gd name="connsiteX4" fmla="*/ 9621520 w 9621520"/>
              <a:gd name="connsiteY4" fmla="*/ 82157 h 153587"/>
              <a:gd name="connsiteX0" fmla="*/ 0 w 9621520"/>
              <a:gd name="connsiteY0" fmla="*/ 117199 h 153587"/>
              <a:gd name="connsiteX1" fmla="*/ 1778979 w 9621520"/>
              <a:gd name="connsiteY1" fmla="*/ 153474 h 153587"/>
              <a:gd name="connsiteX2" fmla="*/ 3121983 w 9621520"/>
              <a:gd name="connsiteY2" fmla="*/ 125570 h 153587"/>
              <a:gd name="connsiteX3" fmla="*/ 5048795 w 9621520"/>
              <a:gd name="connsiteY3" fmla="*/ 0 h 153587"/>
              <a:gd name="connsiteX4" fmla="*/ 7193590 w 9621520"/>
              <a:gd name="connsiteY4" fmla="*/ 39711 h 153587"/>
              <a:gd name="connsiteX5" fmla="*/ 9621520 w 9621520"/>
              <a:gd name="connsiteY5" fmla="*/ 82157 h 153587"/>
              <a:gd name="connsiteX0" fmla="*/ 0 w 9621520"/>
              <a:gd name="connsiteY0" fmla="*/ 164420 h 200808"/>
              <a:gd name="connsiteX1" fmla="*/ 1778979 w 9621520"/>
              <a:gd name="connsiteY1" fmla="*/ 200695 h 200808"/>
              <a:gd name="connsiteX2" fmla="*/ 3121983 w 9621520"/>
              <a:gd name="connsiteY2" fmla="*/ 172791 h 200808"/>
              <a:gd name="connsiteX3" fmla="*/ 5048795 w 9621520"/>
              <a:gd name="connsiteY3" fmla="*/ 47221 h 200808"/>
              <a:gd name="connsiteX4" fmla="*/ 7203613 w 9621520"/>
              <a:gd name="connsiteY4" fmla="*/ 0 h 200808"/>
              <a:gd name="connsiteX5" fmla="*/ 9621520 w 9621520"/>
              <a:gd name="connsiteY5" fmla="*/ 129378 h 200808"/>
              <a:gd name="connsiteX0" fmla="*/ 0 w 9621520"/>
              <a:gd name="connsiteY0" fmla="*/ 164420 h 200808"/>
              <a:gd name="connsiteX1" fmla="*/ 1778979 w 9621520"/>
              <a:gd name="connsiteY1" fmla="*/ 200695 h 200808"/>
              <a:gd name="connsiteX2" fmla="*/ 3121983 w 9621520"/>
              <a:gd name="connsiteY2" fmla="*/ 172791 h 200808"/>
              <a:gd name="connsiteX3" fmla="*/ 5048795 w 9621520"/>
              <a:gd name="connsiteY3" fmla="*/ 47221 h 200808"/>
              <a:gd name="connsiteX4" fmla="*/ 7203613 w 9621520"/>
              <a:gd name="connsiteY4" fmla="*/ 0 h 200808"/>
              <a:gd name="connsiteX5" fmla="*/ 9621520 w 9621520"/>
              <a:gd name="connsiteY5" fmla="*/ 129378 h 200808"/>
              <a:gd name="connsiteX0" fmla="*/ 0 w 9621520"/>
              <a:gd name="connsiteY0" fmla="*/ 170078 h 206466"/>
              <a:gd name="connsiteX1" fmla="*/ 1778979 w 9621520"/>
              <a:gd name="connsiteY1" fmla="*/ 206353 h 206466"/>
              <a:gd name="connsiteX2" fmla="*/ 3121983 w 9621520"/>
              <a:gd name="connsiteY2" fmla="*/ 178449 h 206466"/>
              <a:gd name="connsiteX3" fmla="*/ 5048795 w 9621520"/>
              <a:gd name="connsiteY3" fmla="*/ 52879 h 206466"/>
              <a:gd name="connsiteX4" fmla="*/ 5970855 w 9621520"/>
              <a:gd name="connsiteY4" fmla="*/ 26050 h 206466"/>
              <a:gd name="connsiteX5" fmla="*/ 7203613 w 9621520"/>
              <a:gd name="connsiteY5" fmla="*/ 5658 h 206466"/>
              <a:gd name="connsiteX6" fmla="*/ 9621520 w 9621520"/>
              <a:gd name="connsiteY6" fmla="*/ 135036 h 206466"/>
              <a:gd name="connsiteX0" fmla="*/ 0 w 9621520"/>
              <a:gd name="connsiteY0" fmla="*/ 173148 h 209536"/>
              <a:gd name="connsiteX1" fmla="*/ 1778979 w 9621520"/>
              <a:gd name="connsiteY1" fmla="*/ 209423 h 209536"/>
              <a:gd name="connsiteX2" fmla="*/ 3121983 w 9621520"/>
              <a:gd name="connsiteY2" fmla="*/ 181519 h 209536"/>
              <a:gd name="connsiteX3" fmla="*/ 5048795 w 9621520"/>
              <a:gd name="connsiteY3" fmla="*/ 55949 h 209536"/>
              <a:gd name="connsiteX4" fmla="*/ 5965844 w 9621520"/>
              <a:gd name="connsiteY4" fmla="*/ 13022 h 209536"/>
              <a:gd name="connsiteX5" fmla="*/ 7203613 w 9621520"/>
              <a:gd name="connsiteY5" fmla="*/ 8728 h 209536"/>
              <a:gd name="connsiteX6" fmla="*/ 9621520 w 9621520"/>
              <a:gd name="connsiteY6" fmla="*/ 138106 h 209536"/>
              <a:gd name="connsiteX0" fmla="*/ 0 w 9621520"/>
              <a:gd name="connsiteY0" fmla="*/ 173148 h 209536"/>
              <a:gd name="connsiteX1" fmla="*/ 1778979 w 9621520"/>
              <a:gd name="connsiteY1" fmla="*/ 209423 h 209536"/>
              <a:gd name="connsiteX2" fmla="*/ 3121983 w 9621520"/>
              <a:gd name="connsiteY2" fmla="*/ 181519 h 209536"/>
              <a:gd name="connsiteX3" fmla="*/ 5048795 w 9621520"/>
              <a:gd name="connsiteY3" fmla="*/ 55949 h 209536"/>
              <a:gd name="connsiteX4" fmla="*/ 5965844 w 9621520"/>
              <a:gd name="connsiteY4" fmla="*/ 13022 h 209536"/>
              <a:gd name="connsiteX5" fmla="*/ 7203613 w 9621520"/>
              <a:gd name="connsiteY5" fmla="*/ 8728 h 209536"/>
              <a:gd name="connsiteX6" fmla="*/ 9621520 w 9621520"/>
              <a:gd name="connsiteY6" fmla="*/ 138106 h 209536"/>
              <a:gd name="connsiteX0" fmla="*/ 0 w 9621520"/>
              <a:gd name="connsiteY0" fmla="*/ 172194 h 208582"/>
              <a:gd name="connsiteX1" fmla="*/ 1778979 w 9621520"/>
              <a:gd name="connsiteY1" fmla="*/ 208469 h 208582"/>
              <a:gd name="connsiteX2" fmla="*/ 3121983 w 9621520"/>
              <a:gd name="connsiteY2" fmla="*/ 180565 h 208582"/>
              <a:gd name="connsiteX3" fmla="*/ 5048795 w 9621520"/>
              <a:gd name="connsiteY3" fmla="*/ 54995 h 208582"/>
              <a:gd name="connsiteX4" fmla="*/ 5965844 w 9621520"/>
              <a:gd name="connsiteY4" fmla="*/ 12068 h 208582"/>
              <a:gd name="connsiteX5" fmla="*/ 7203613 w 9621520"/>
              <a:gd name="connsiteY5" fmla="*/ 7774 h 208582"/>
              <a:gd name="connsiteX6" fmla="*/ 9621520 w 9621520"/>
              <a:gd name="connsiteY6" fmla="*/ 137152 h 208582"/>
              <a:gd name="connsiteX0" fmla="*/ 0 w 9621520"/>
              <a:gd name="connsiteY0" fmla="*/ 166931 h 203319"/>
              <a:gd name="connsiteX1" fmla="*/ 1778979 w 9621520"/>
              <a:gd name="connsiteY1" fmla="*/ 203206 h 203319"/>
              <a:gd name="connsiteX2" fmla="*/ 3121983 w 9621520"/>
              <a:gd name="connsiteY2" fmla="*/ 175302 h 203319"/>
              <a:gd name="connsiteX3" fmla="*/ 5048795 w 9621520"/>
              <a:gd name="connsiteY3" fmla="*/ 49732 h 203319"/>
              <a:gd name="connsiteX4" fmla="*/ 5965844 w 9621520"/>
              <a:gd name="connsiteY4" fmla="*/ 6805 h 203319"/>
              <a:gd name="connsiteX5" fmla="*/ 7228669 w 9621520"/>
              <a:gd name="connsiteY5" fmla="*/ 10024 h 203319"/>
              <a:gd name="connsiteX6" fmla="*/ 9621520 w 9621520"/>
              <a:gd name="connsiteY6" fmla="*/ 131889 h 203319"/>
              <a:gd name="connsiteX0" fmla="*/ 0 w 9621520"/>
              <a:gd name="connsiteY0" fmla="*/ 160126 h 196514"/>
              <a:gd name="connsiteX1" fmla="*/ 1778979 w 9621520"/>
              <a:gd name="connsiteY1" fmla="*/ 196401 h 196514"/>
              <a:gd name="connsiteX2" fmla="*/ 3121983 w 9621520"/>
              <a:gd name="connsiteY2" fmla="*/ 168497 h 196514"/>
              <a:gd name="connsiteX3" fmla="*/ 5048795 w 9621520"/>
              <a:gd name="connsiteY3" fmla="*/ 42927 h 196514"/>
              <a:gd name="connsiteX4" fmla="*/ 5965844 w 9621520"/>
              <a:gd name="connsiteY4" fmla="*/ 0 h 196514"/>
              <a:gd name="connsiteX5" fmla="*/ 7228669 w 9621520"/>
              <a:gd name="connsiteY5" fmla="*/ 3219 h 196514"/>
              <a:gd name="connsiteX6" fmla="*/ 9621520 w 9621520"/>
              <a:gd name="connsiteY6" fmla="*/ 125084 h 196514"/>
              <a:gd name="connsiteX0" fmla="*/ 0 w 9621520"/>
              <a:gd name="connsiteY0" fmla="*/ 167561 h 203949"/>
              <a:gd name="connsiteX1" fmla="*/ 1778979 w 9621520"/>
              <a:gd name="connsiteY1" fmla="*/ 203836 h 203949"/>
              <a:gd name="connsiteX2" fmla="*/ 3121983 w 9621520"/>
              <a:gd name="connsiteY2" fmla="*/ 175932 h 203949"/>
              <a:gd name="connsiteX3" fmla="*/ 5048795 w 9621520"/>
              <a:gd name="connsiteY3" fmla="*/ 50362 h 203949"/>
              <a:gd name="connsiteX4" fmla="*/ 5965844 w 9621520"/>
              <a:gd name="connsiteY4" fmla="*/ 7435 h 203949"/>
              <a:gd name="connsiteX5" fmla="*/ 7228669 w 9621520"/>
              <a:gd name="connsiteY5" fmla="*/ 10654 h 203949"/>
              <a:gd name="connsiteX6" fmla="*/ 9621520 w 9621520"/>
              <a:gd name="connsiteY6" fmla="*/ 132519 h 203949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9621520 w 9621520"/>
              <a:gd name="connsiteY6" fmla="*/ 134961 h 206391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8521560 w 9621520"/>
              <a:gd name="connsiteY6" fmla="*/ 81783 h 206391"/>
              <a:gd name="connsiteX7" fmla="*/ 9621520 w 9621520"/>
              <a:gd name="connsiteY7" fmla="*/ 134961 h 206391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8458920 w 9621520"/>
              <a:gd name="connsiteY6" fmla="*/ 50659 h 206391"/>
              <a:gd name="connsiteX7" fmla="*/ 9621520 w 9621520"/>
              <a:gd name="connsiteY7" fmla="*/ 134961 h 206391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8458920 w 9621520"/>
              <a:gd name="connsiteY6" fmla="*/ 50659 h 206391"/>
              <a:gd name="connsiteX7" fmla="*/ 9621520 w 9621520"/>
              <a:gd name="connsiteY7" fmla="*/ 134961 h 206391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8458920 w 9621520"/>
              <a:gd name="connsiteY6" fmla="*/ 50659 h 206391"/>
              <a:gd name="connsiteX7" fmla="*/ 9621520 w 9621520"/>
              <a:gd name="connsiteY7" fmla="*/ 134961 h 206391"/>
              <a:gd name="connsiteX0" fmla="*/ 0 w 9621520"/>
              <a:gd name="connsiteY0" fmla="*/ 173482 h 209870"/>
              <a:gd name="connsiteX1" fmla="*/ 1778979 w 9621520"/>
              <a:gd name="connsiteY1" fmla="*/ 209757 h 209870"/>
              <a:gd name="connsiteX2" fmla="*/ 3121983 w 9621520"/>
              <a:gd name="connsiteY2" fmla="*/ 181853 h 209870"/>
              <a:gd name="connsiteX3" fmla="*/ 5048795 w 9621520"/>
              <a:gd name="connsiteY3" fmla="*/ 56283 h 209870"/>
              <a:gd name="connsiteX4" fmla="*/ 5965844 w 9621520"/>
              <a:gd name="connsiteY4" fmla="*/ 13356 h 209870"/>
              <a:gd name="connsiteX5" fmla="*/ 7236186 w 9621520"/>
              <a:gd name="connsiteY5" fmla="*/ 11209 h 209870"/>
              <a:gd name="connsiteX6" fmla="*/ 8458920 w 9621520"/>
              <a:gd name="connsiteY6" fmla="*/ 54138 h 209870"/>
              <a:gd name="connsiteX7" fmla="*/ 9621520 w 9621520"/>
              <a:gd name="connsiteY7" fmla="*/ 138440 h 209870"/>
              <a:gd name="connsiteX0" fmla="*/ 0 w 9621520"/>
              <a:gd name="connsiteY0" fmla="*/ 173482 h 209870"/>
              <a:gd name="connsiteX1" fmla="*/ 1778979 w 9621520"/>
              <a:gd name="connsiteY1" fmla="*/ 209757 h 209870"/>
              <a:gd name="connsiteX2" fmla="*/ 3121983 w 9621520"/>
              <a:gd name="connsiteY2" fmla="*/ 181853 h 209870"/>
              <a:gd name="connsiteX3" fmla="*/ 5048795 w 9621520"/>
              <a:gd name="connsiteY3" fmla="*/ 56283 h 209870"/>
              <a:gd name="connsiteX4" fmla="*/ 5965844 w 9621520"/>
              <a:gd name="connsiteY4" fmla="*/ 13356 h 209870"/>
              <a:gd name="connsiteX5" fmla="*/ 7236186 w 9621520"/>
              <a:gd name="connsiteY5" fmla="*/ 11209 h 209870"/>
              <a:gd name="connsiteX6" fmla="*/ 8458920 w 9621520"/>
              <a:gd name="connsiteY6" fmla="*/ 54138 h 209870"/>
              <a:gd name="connsiteX7" fmla="*/ 9621520 w 9621520"/>
              <a:gd name="connsiteY7" fmla="*/ 138440 h 209870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4715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4715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4715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36553"/>
              <a:gd name="connsiteY0" fmla="*/ 166501 h 202889"/>
              <a:gd name="connsiteX1" fmla="*/ 1778979 w 9636553"/>
              <a:gd name="connsiteY1" fmla="*/ 202776 h 202889"/>
              <a:gd name="connsiteX2" fmla="*/ 3121983 w 9636553"/>
              <a:gd name="connsiteY2" fmla="*/ 174872 h 202889"/>
              <a:gd name="connsiteX3" fmla="*/ 5048795 w 9636553"/>
              <a:gd name="connsiteY3" fmla="*/ 49302 h 202889"/>
              <a:gd name="connsiteX4" fmla="*/ 5965844 w 9636553"/>
              <a:gd name="connsiteY4" fmla="*/ 6375 h 202889"/>
              <a:gd name="connsiteX5" fmla="*/ 7236186 w 9636553"/>
              <a:gd name="connsiteY5" fmla="*/ 4228 h 202889"/>
              <a:gd name="connsiteX6" fmla="*/ 8458920 w 9636553"/>
              <a:gd name="connsiteY6" fmla="*/ 50377 h 202889"/>
              <a:gd name="connsiteX7" fmla="*/ 9636553 w 9636553"/>
              <a:gd name="connsiteY7" fmla="*/ 166876 h 202889"/>
              <a:gd name="connsiteX0" fmla="*/ 0 w 9636553"/>
              <a:gd name="connsiteY0" fmla="*/ 166501 h 202889"/>
              <a:gd name="connsiteX1" fmla="*/ 1778979 w 9636553"/>
              <a:gd name="connsiteY1" fmla="*/ 202776 h 202889"/>
              <a:gd name="connsiteX2" fmla="*/ 3121983 w 9636553"/>
              <a:gd name="connsiteY2" fmla="*/ 174872 h 202889"/>
              <a:gd name="connsiteX3" fmla="*/ 5048795 w 9636553"/>
              <a:gd name="connsiteY3" fmla="*/ 49302 h 202889"/>
              <a:gd name="connsiteX4" fmla="*/ 5965844 w 9636553"/>
              <a:gd name="connsiteY4" fmla="*/ 6375 h 202889"/>
              <a:gd name="connsiteX5" fmla="*/ 7236186 w 9636553"/>
              <a:gd name="connsiteY5" fmla="*/ 4228 h 202889"/>
              <a:gd name="connsiteX6" fmla="*/ 8458920 w 9636553"/>
              <a:gd name="connsiteY6" fmla="*/ 50377 h 202889"/>
              <a:gd name="connsiteX7" fmla="*/ 9636553 w 9636553"/>
              <a:gd name="connsiteY7" fmla="*/ 166876 h 202889"/>
              <a:gd name="connsiteX0" fmla="*/ 0 w 9636553"/>
              <a:gd name="connsiteY0" fmla="*/ 166501 h 202889"/>
              <a:gd name="connsiteX1" fmla="*/ 1778979 w 9636553"/>
              <a:gd name="connsiteY1" fmla="*/ 202776 h 202889"/>
              <a:gd name="connsiteX2" fmla="*/ 3121983 w 9636553"/>
              <a:gd name="connsiteY2" fmla="*/ 174872 h 202889"/>
              <a:gd name="connsiteX3" fmla="*/ 5048795 w 9636553"/>
              <a:gd name="connsiteY3" fmla="*/ 49302 h 202889"/>
              <a:gd name="connsiteX4" fmla="*/ 5965844 w 9636553"/>
              <a:gd name="connsiteY4" fmla="*/ 6375 h 202889"/>
              <a:gd name="connsiteX5" fmla="*/ 7236186 w 9636553"/>
              <a:gd name="connsiteY5" fmla="*/ 4228 h 202889"/>
              <a:gd name="connsiteX6" fmla="*/ 8458920 w 9636553"/>
              <a:gd name="connsiteY6" fmla="*/ 50377 h 202889"/>
              <a:gd name="connsiteX7" fmla="*/ 9636553 w 9636553"/>
              <a:gd name="connsiteY7" fmla="*/ 166876 h 202889"/>
              <a:gd name="connsiteX0" fmla="*/ 0 w 9591452"/>
              <a:gd name="connsiteY0" fmla="*/ 166501 h 202889"/>
              <a:gd name="connsiteX1" fmla="*/ 1778979 w 9591452"/>
              <a:gd name="connsiteY1" fmla="*/ 202776 h 202889"/>
              <a:gd name="connsiteX2" fmla="*/ 3121983 w 9591452"/>
              <a:gd name="connsiteY2" fmla="*/ 174872 h 202889"/>
              <a:gd name="connsiteX3" fmla="*/ 5048795 w 9591452"/>
              <a:gd name="connsiteY3" fmla="*/ 49302 h 202889"/>
              <a:gd name="connsiteX4" fmla="*/ 5965844 w 9591452"/>
              <a:gd name="connsiteY4" fmla="*/ 6375 h 202889"/>
              <a:gd name="connsiteX5" fmla="*/ 7236186 w 9591452"/>
              <a:gd name="connsiteY5" fmla="*/ 4228 h 202889"/>
              <a:gd name="connsiteX6" fmla="*/ 8458920 w 9591452"/>
              <a:gd name="connsiteY6" fmla="*/ 50377 h 202889"/>
              <a:gd name="connsiteX7" fmla="*/ 9591452 w 9591452"/>
              <a:gd name="connsiteY7" fmla="*/ 161241 h 202889"/>
              <a:gd name="connsiteX0" fmla="*/ 0 w 9617761"/>
              <a:gd name="connsiteY0" fmla="*/ 166501 h 202889"/>
              <a:gd name="connsiteX1" fmla="*/ 1778979 w 9617761"/>
              <a:gd name="connsiteY1" fmla="*/ 202776 h 202889"/>
              <a:gd name="connsiteX2" fmla="*/ 3121983 w 9617761"/>
              <a:gd name="connsiteY2" fmla="*/ 174872 h 202889"/>
              <a:gd name="connsiteX3" fmla="*/ 5048795 w 9617761"/>
              <a:gd name="connsiteY3" fmla="*/ 49302 h 202889"/>
              <a:gd name="connsiteX4" fmla="*/ 5965844 w 9617761"/>
              <a:gd name="connsiteY4" fmla="*/ 6375 h 202889"/>
              <a:gd name="connsiteX5" fmla="*/ 7236186 w 9617761"/>
              <a:gd name="connsiteY5" fmla="*/ 4228 h 202889"/>
              <a:gd name="connsiteX6" fmla="*/ 8458920 w 9617761"/>
              <a:gd name="connsiteY6" fmla="*/ 50377 h 202889"/>
              <a:gd name="connsiteX7" fmla="*/ 9617761 w 9617761"/>
              <a:gd name="connsiteY7" fmla="*/ 163656 h 202889"/>
              <a:gd name="connsiteX0" fmla="*/ 0 w 9617761"/>
              <a:gd name="connsiteY0" fmla="*/ 166501 h 202889"/>
              <a:gd name="connsiteX1" fmla="*/ 1778979 w 9617761"/>
              <a:gd name="connsiteY1" fmla="*/ 202776 h 202889"/>
              <a:gd name="connsiteX2" fmla="*/ 3121983 w 9617761"/>
              <a:gd name="connsiteY2" fmla="*/ 174872 h 202889"/>
              <a:gd name="connsiteX3" fmla="*/ 5048795 w 9617761"/>
              <a:gd name="connsiteY3" fmla="*/ 49302 h 202889"/>
              <a:gd name="connsiteX4" fmla="*/ 5965844 w 9617761"/>
              <a:gd name="connsiteY4" fmla="*/ 6375 h 202889"/>
              <a:gd name="connsiteX5" fmla="*/ 7236186 w 9617761"/>
              <a:gd name="connsiteY5" fmla="*/ 4228 h 202889"/>
              <a:gd name="connsiteX6" fmla="*/ 8458920 w 9617761"/>
              <a:gd name="connsiteY6" fmla="*/ 50377 h 202889"/>
              <a:gd name="connsiteX7" fmla="*/ 9617761 w 9617761"/>
              <a:gd name="connsiteY7" fmla="*/ 163656 h 202889"/>
              <a:gd name="connsiteX0" fmla="*/ 0 w 9649331"/>
              <a:gd name="connsiteY0" fmla="*/ 166501 h 202889"/>
              <a:gd name="connsiteX1" fmla="*/ 1778979 w 9649331"/>
              <a:gd name="connsiteY1" fmla="*/ 202776 h 202889"/>
              <a:gd name="connsiteX2" fmla="*/ 3121983 w 9649331"/>
              <a:gd name="connsiteY2" fmla="*/ 174872 h 202889"/>
              <a:gd name="connsiteX3" fmla="*/ 5048795 w 9649331"/>
              <a:gd name="connsiteY3" fmla="*/ 49302 h 202889"/>
              <a:gd name="connsiteX4" fmla="*/ 5965844 w 9649331"/>
              <a:gd name="connsiteY4" fmla="*/ 6375 h 202889"/>
              <a:gd name="connsiteX5" fmla="*/ 7236186 w 9649331"/>
              <a:gd name="connsiteY5" fmla="*/ 4228 h 202889"/>
              <a:gd name="connsiteX6" fmla="*/ 8458920 w 9649331"/>
              <a:gd name="connsiteY6" fmla="*/ 50377 h 202889"/>
              <a:gd name="connsiteX7" fmla="*/ 9542594 w 9649331"/>
              <a:gd name="connsiteY7" fmla="*/ 154514 h 202889"/>
              <a:gd name="connsiteX8" fmla="*/ 9617761 w 9649331"/>
              <a:gd name="connsiteY8" fmla="*/ 163656 h 202889"/>
              <a:gd name="connsiteX0" fmla="*/ 0 w 9648214"/>
              <a:gd name="connsiteY0" fmla="*/ 166501 h 202889"/>
              <a:gd name="connsiteX1" fmla="*/ 1778979 w 9648214"/>
              <a:gd name="connsiteY1" fmla="*/ 202776 h 202889"/>
              <a:gd name="connsiteX2" fmla="*/ 3121983 w 9648214"/>
              <a:gd name="connsiteY2" fmla="*/ 174872 h 202889"/>
              <a:gd name="connsiteX3" fmla="*/ 5048795 w 9648214"/>
              <a:gd name="connsiteY3" fmla="*/ 49302 h 202889"/>
              <a:gd name="connsiteX4" fmla="*/ 5965844 w 9648214"/>
              <a:gd name="connsiteY4" fmla="*/ 6375 h 202889"/>
              <a:gd name="connsiteX5" fmla="*/ 7236186 w 9648214"/>
              <a:gd name="connsiteY5" fmla="*/ 4228 h 202889"/>
              <a:gd name="connsiteX6" fmla="*/ 8458920 w 9648214"/>
              <a:gd name="connsiteY6" fmla="*/ 50377 h 202889"/>
              <a:gd name="connsiteX7" fmla="*/ 9540715 w 9648214"/>
              <a:gd name="connsiteY7" fmla="*/ 159343 h 202889"/>
              <a:gd name="connsiteX8" fmla="*/ 9617761 w 9648214"/>
              <a:gd name="connsiteY8" fmla="*/ 163656 h 202889"/>
              <a:gd name="connsiteX0" fmla="*/ 0 w 9648214"/>
              <a:gd name="connsiteY0" fmla="*/ 166501 h 202889"/>
              <a:gd name="connsiteX1" fmla="*/ 1778979 w 9648214"/>
              <a:gd name="connsiteY1" fmla="*/ 202776 h 202889"/>
              <a:gd name="connsiteX2" fmla="*/ 3121983 w 9648214"/>
              <a:gd name="connsiteY2" fmla="*/ 174872 h 202889"/>
              <a:gd name="connsiteX3" fmla="*/ 5048795 w 9648214"/>
              <a:gd name="connsiteY3" fmla="*/ 49302 h 202889"/>
              <a:gd name="connsiteX4" fmla="*/ 5965844 w 9648214"/>
              <a:gd name="connsiteY4" fmla="*/ 6375 h 202889"/>
              <a:gd name="connsiteX5" fmla="*/ 7236186 w 9648214"/>
              <a:gd name="connsiteY5" fmla="*/ 4228 h 202889"/>
              <a:gd name="connsiteX6" fmla="*/ 8458920 w 9648214"/>
              <a:gd name="connsiteY6" fmla="*/ 50377 h 202889"/>
              <a:gd name="connsiteX7" fmla="*/ 9540715 w 9648214"/>
              <a:gd name="connsiteY7" fmla="*/ 159343 h 202889"/>
              <a:gd name="connsiteX8" fmla="*/ 9617761 w 9648214"/>
              <a:gd name="connsiteY8" fmla="*/ 163656 h 202889"/>
              <a:gd name="connsiteX0" fmla="*/ 0 w 9636343"/>
              <a:gd name="connsiteY0" fmla="*/ 166501 h 202889"/>
              <a:gd name="connsiteX1" fmla="*/ 1778979 w 9636343"/>
              <a:gd name="connsiteY1" fmla="*/ 202776 h 202889"/>
              <a:gd name="connsiteX2" fmla="*/ 3121983 w 9636343"/>
              <a:gd name="connsiteY2" fmla="*/ 174872 h 202889"/>
              <a:gd name="connsiteX3" fmla="*/ 5048795 w 9636343"/>
              <a:gd name="connsiteY3" fmla="*/ 49302 h 202889"/>
              <a:gd name="connsiteX4" fmla="*/ 5965844 w 9636343"/>
              <a:gd name="connsiteY4" fmla="*/ 6375 h 202889"/>
              <a:gd name="connsiteX5" fmla="*/ 7236186 w 9636343"/>
              <a:gd name="connsiteY5" fmla="*/ 4228 h 202889"/>
              <a:gd name="connsiteX6" fmla="*/ 8458920 w 9636343"/>
              <a:gd name="connsiteY6" fmla="*/ 50377 h 202889"/>
              <a:gd name="connsiteX7" fmla="*/ 9540715 w 9636343"/>
              <a:gd name="connsiteY7" fmla="*/ 159343 h 202889"/>
              <a:gd name="connsiteX8" fmla="*/ 9617761 w 9636343"/>
              <a:gd name="connsiteY8" fmla="*/ 163656 h 202889"/>
              <a:gd name="connsiteX0" fmla="*/ 0 w 9638463"/>
              <a:gd name="connsiteY0" fmla="*/ 166501 h 202889"/>
              <a:gd name="connsiteX1" fmla="*/ 1778979 w 9638463"/>
              <a:gd name="connsiteY1" fmla="*/ 202776 h 202889"/>
              <a:gd name="connsiteX2" fmla="*/ 3121983 w 9638463"/>
              <a:gd name="connsiteY2" fmla="*/ 174872 h 202889"/>
              <a:gd name="connsiteX3" fmla="*/ 5048795 w 9638463"/>
              <a:gd name="connsiteY3" fmla="*/ 49302 h 202889"/>
              <a:gd name="connsiteX4" fmla="*/ 5965844 w 9638463"/>
              <a:gd name="connsiteY4" fmla="*/ 6375 h 202889"/>
              <a:gd name="connsiteX5" fmla="*/ 7236186 w 9638463"/>
              <a:gd name="connsiteY5" fmla="*/ 4228 h 202889"/>
              <a:gd name="connsiteX6" fmla="*/ 8458920 w 9638463"/>
              <a:gd name="connsiteY6" fmla="*/ 50377 h 202889"/>
              <a:gd name="connsiteX7" fmla="*/ 9540715 w 9638463"/>
              <a:gd name="connsiteY7" fmla="*/ 159343 h 202889"/>
              <a:gd name="connsiteX8" fmla="*/ 9617761 w 9638463"/>
              <a:gd name="connsiteY8" fmla="*/ 163656 h 202889"/>
              <a:gd name="connsiteX0" fmla="*/ 0 w 9710080"/>
              <a:gd name="connsiteY0" fmla="*/ 166501 h 202889"/>
              <a:gd name="connsiteX1" fmla="*/ 1778979 w 9710080"/>
              <a:gd name="connsiteY1" fmla="*/ 202776 h 202889"/>
              <a:gd name="connsiteX2" fmla="*/ 3121983 w 9710080"/>
              <a:gd name="connsiteY2" fmla="*/ 174872 h 202889"/>
              <a:gd name="connsiteX3" fmla="*/ 5048795 w 9710080"/>
              <a:gd name="connsiteY3" fmla="*/ 49302 h 202889"/>
              <a:gd name="connsiteX4" fmla="*/ 5965844 w 9710080"/>
              <a:gd name="connsiteY4" fmla="*/ 6375 h 202889"/>
              <a:gd name="connsiteX5" fmla="*/ 7236186 w 9710080"/>
              <a:gd name="connsiteY5" fmla="*/ 4228 h 202889"/>
              <a:gd name="connsiteX6" fmla="*/ 8458920 w 9710080"/>
              <a:gd name="connsiteY6" fmla="*/ 50377 h 202889"/>
              <a:gd name="connsiteX7" fmla="*/ 9540715 w 9710080"/>
              <a:gd name="connsiteY7" fmla="*/ 159343 h 202889"/>
              <a:gd name="connsiteX8" fmla="*/ 9617761 w 9710080"/>
              <a:gd name="connsiteY8" fmla="*/ 163656 h 202889"/>
              <a:gd name="connsiteX0" fmla="*/ 0 w 9712416"/>
              <a:gd name="connsiteY0" fmla="*/ 166501 h 202889"/>
              <a:gd name="connsiteX1" fmla="*/ 1778979 w 9712416"/>
              <a:gd name="connsiteY1" fmla="*/ 202776 h 202889"/>
              <a:gd name="connsiteX2" fmla="*/ 3121983 w 9712416"/>
              <a:gd name="connsiteY2" fmla="*/ 174872 h 202889"/>
              <a:gd name="connsiteX3" fmla="*/ 5048795 w 9712416"/>
              <a:gd name="connsiteY3" fmla="*/ 49302 h 202889"/>
              <a:gd name="connsiteX4" fmla="*/ 5965844 w 9712416"/>
              <a:gd name="connsiteY4" fmla="*/ 6375 h 202889"/>
              <a:gd name="connsiteX5" fmla="*/ 7236186 w 9712416"/>
              <a:gd name="connsiteY5" fmla="*/ 4228 h 202889"/>
              <a:gd name="connsiteX6" fmla="*/ 8458920 w 9712416"/>
              <a:gd name="connsiteY6" fmla="*/ 50377 h 202889"/>
              <a:gd name="connsiteX7" fmla="*/ 9540715 w 9712416"/>
              <a:gd name="connsiteY7" fmla="*/ 159343 h 202889"/>
              <a:gd name="connsiteX8" fmla="*/ 9621519 w 9712416"/>
              <a:gd name="connsiteY8" fmla="*/ 152387 h 202889"/>
              <a:gd name="connsiteX0" fmla="*/ 0 w 9900336"/>
              <a:gd name="connsiteY0" fmla="*/ 166501 h 202889"/>
              <a:gd name="connsiteX1" fmla="*/ 1778979 w 9900336"/>
              <a:gd name="connsiteY1" fmla="*/ 202776 h 202889"/>
              <a:gd name="connsiteX2" fmla="*/ 3121983 w 9900336"/>
              <a:gd name="connsiteY2" fmla="*/ 174872 h 202889"/>
              <a:gd name="connsiteX3" fmla="*/ 5048795 w 9900336"/>
              <a:gd name="connsiteY3" fmla="*/ 49302 h 202889"/>
              <a:gd name="connsiteX4" fmla="*/ 5965844 w 9900336"/>
              <a:gd name="connsiteY4" fmla="*/ 6375 h 202889"/>
              <a:gd name="connsiteX5" fmla="*/ 7236186 w 9900336"/>
              <a:gd name="connsiteY5" fmla="*/ 4228 h 202889"/>
              <a:gd name="connsiteX6" fmla="*/ 8458920 w 9900336"/>
              <a:gd name="connsiteY6" fmla="*/ 50377 h 202889"/>
              <a:gd name="connsiteX7" fmla="*/ 9540715 w 9900336"/>
              <a:gd name="connsiteY7" fmla="*/ 159343 h 202889"/>
              <a:gd name="connsiteX8" fmla="*/ 9858298 w 9900336"/>
              <a:gd name="connsiteY8" fmla="*/ 157216 h 202889"/>
              <a:gd name="connsiteX0" fmla="*/ 0 w 9961950"/>
              <a:gd name="connsiteY0" fmla="*/ 166501 h 202889"/>
              <a:gd name="connsiteX1" fmla="*/ 1778979 w 9961950"/>
              <a:gd name="connsiteY1" fmla="*/ 202776 h 202889"/>
              <a:gd name="connsiteX2" fmla="*/ 3121983 w 9961950"/>
              <a:gd name="connsiteY2" fmla="*/ 174872 h 202889"/>
              <a:gd name="connsiteX3" fmla="*/ 5048795 w 9961950"/>
              <a:gd name="connsiteY3" fmla="*/ 49302 h 202889"/>
              <a:gd name="connsiteX4" fmla="*/ 5965844 w 9961950"/>
              <a:gd name="connsiteY4" fmla="*/ 6375 h 202889"/>
              <a:gd name="connsiteX5" fmla="*/ 7236186 w 9961950"/>
              <a:gd name="connsiteY5" fmla="*/ 4228 h 202889"/>
              <a:gd name="connsiteX6" fmla="*/ 8458920 w 9961950"/>
              <a:gd name="connsiteY6" fmla="*/ 50377 h 202889"/>
              <a:gd name="connsiteX7" fmla="*/ 9540715 w 9961950"/>
              <a:gd name="connsiteY7" fmla="*/ 159343 h 202889"/>
              <a:gd name="connsiteX8" fmla="*/ 9925949 w 9961950"/>
              <a:gd name="connsiteY8" fmla="*/ 149167 h 202889"/>
              <a:gd name="connsiteX0" fmla="*/ 0 w 9961950"/>
              <a:gd name="connsiteY0" fmla="*/ 166501 h 202889"/>
              <a:gd name="connsiteX1" fmla="*/ 1778979 w 9961950"/>
              <a:gd name="connsiteY1" fmla="*/ 202776 h 202889"/>
              <a:gd name="connsiteX2" fmla="*/ 3121983 w 9961950"/>
              <a:gd name="connsiteY2" fmla="*/ 174872 h 202889"/>
              <a:gd name="connsiteX3" fmla="*/ 5048795 w 9961950"/>
              <a:gd name="connsiteY3" fmla="*/ 49302 h 202889"/>
              <a:gd name="connsiteX4" fmla="*/ 5965844 w 9961950"/>
              <a:gd name="connsiteY4" fmla="*/ 6375 h 202889"/>
              <a:gd name="connsiteX5" fmla="*/ 7236186 w 9961950"/>
              <a:gd name="connsiteY5" fmla="*/ 4228 h 202889"/>
              <a:gd name="connsiteX6" fmla="*/ 8458920 w 9961950"/>
              <a:gd name="connsiteY6" fmla="*/ 50377 h 202889"/>
              <a:gd name="connsiteX7" fmla="*/ 9540715 w 9961950"/>
              <a:gd name="connsiteY7" fmla="*/ 159343 h 202889"/>
              <a:gd name="connsiteX8" fmla="*/ 9925949 w 9961950"/>
              <a:gd name="connsiteY8" fmla="*/ 149167 h 202889"/>
              <a:gd name="connsiteX0" fmla="*/ 0 w 9540715"/>
              <a:gd name="connsiteY0" fmla="*/ 166501 h 202889"/>
              <a:gd name="connsiteX1" fmla="*/ 1778979 w 9540715"/>
              <a:gd name="connsiteY1" fmla="*/ 202776 h 202889"/>
              <a:gd name="connsiteX2" fmla="*/ 3121983 w 9540715"/>
              <a:gd name="connsiteY2" fmla="*/ 174872 h 202889"/>
              <a:gd name="connsiteX3" fmla="*/ 5048795 w 9540715"/>
              <a:gd name="connsiteY3" fmla="*/ 49302 h 202889"/>
              <a:gd name="connsiteX4" fmla="*/ 5965844 w 9540715"/>
              <a:gd name="connsiteY4" fmla="*/ 6375 h 202889"/>
              <a:gd name="connsiteX5" fmla="*/ 7236186 w 9540715"/>
              <a:gd name="connsiteY5" fmla="*/ 4228 h 202889"/>
              <a:gd name="connsiteX6" fmla="*/ 8458920 w 9540715"/>
              <a:gd name="connsiteY6" fmla="*/ 50377 h 202889"/>
              <a:gd name="connsiteX7" fmla="*/ 9540715 w 9540715"/>
              <a:gd name="connsiteY7" fmla="*/ 159343 h 202889"/>
              <a:gd name="connsiteX0" fmla="*/ 0 w 9559957"/>
              <a:gd name="connsiteY0" fmla="*/ 166501 h 202889"/>
              <a:gd name="connsiteX1" fmla="*/ 1778979 w 9559957"/>
              <a:gd name="connsiteY1" fmla="*/ 202776 h 202889"/>
              <a:gd name="connsiteX2" fmla="*/ 3121983 w 9559957"/>
              <a:gd name="connsiteY2" fmla="*/ 174872 h 202889"/>
              <a:gd name="connsiteX3" fmla="*/ 5048795 w 9559957"/>
              <a:gd name="connsiteY3" fmla="*/ 49302 h 202889"/>
              <a:gd name="connsiteX4" fmla="*/ 5965844 w 9559957"/>
              <a:gd name="connsiteY4" fmla="*/ 6375 h 202889"/>
              <a:gd name="connsiteX5" fmla="*/ 7236186 w 9559957"/>
              <a:gd name="connsiteY5" fmla="*/ 4228 h 202889"/>
              <a:gd name="connsiteX6" fmla="*/ 8458920 w 9559957"/>
              <a:gd name="connsiteY6" fmla="*/ 50377 h 202889"/>
              <a:gd name="connsiteX7" fmla="*/ 9454270 w 9559957"/>
              <a:gd name="connsiteY7" fmla="*/ 148074 h 202889"/>
              <a:gd name="connsiteX8" fmla="*/ 9540715 w 9559957"/>
              <a:gd name="connsiteY8" fmla="*/ 159343 h 202889"/>
              <a:gd name="connsiteX0" fmla="*/ 0 w 9556944"/>
              <a:gd name="connsiteY0" fmla="*/ 166501 h 202889"/>
              <a:gd name="connsiteX1" fmla="*/ 1778979 w 9556944"/>
              <a:gd name="connsiteY1" fmla="*/ 202776 h 202889"/>
              <a:gd name="connsiteX2" fmla="*/ 3121983 w 9556944"/>
              <a:gd name="connsiteY2" fmla="*/ 174872 h 202889"/>
              <a:gd name="connsiteX3" fmla="*/ 5048795 w 9556944"/>
              <a:gd name="connsiteY3" fmla="*/ 49302 h 202889"/>
              <a:gd name="connsiteX4" fmla="*/ 5965844 w 9556944"/>
              <a:gd name="connsiteY4" fmla="*/ 6375 h 202889"/>
              <a:gd name="connsiteX5" fmla="*/ 7236186 w 9556944"/>
              <a:gd name="connsiteY5" fmla="*/ 4228 h 202889"/>
              <a:gd name="connsiteX6" fmla="*/ 8458920 w 9556944"/>
              <a:gd name="connsiteY6" fmla="*/ 50377 h 202889"/>
              <a:gd name="connsiteX7" fmla="*/ 9448633 w 9556944"/>
              <a:gd name="connsiteY7" fmla="*/ 125536 h 202889"/>
              <a:gd name="connsiteX8" fmla="*/ 9540715 w 9556944"/>
              <a:gd name="connsiteY8" fmla="*/ 159343 h 202889"/>
              <a:gd name="connsiteX0" fmla="*/ 0 w 9621521"/>
              <a:gd name="connsiteY0" fmla="*/ 166501 h 202889"/>
              <a:gd name="connsiteX1" fmla="*/ 1778979 w 9621521"/>
              <a:gd name="connsiteY1" fmla="*/ 202776 h 202889"/>
              <a:gd name="connsiteX2" fmla="*/ 3121983 w 9621521"/>
              <a:gd name="connsiteY2" fmla="*/ 174872 h 202889"/>
              <a:gd name="connsiteX3" fmla="*/ 5048795 w 9621521"/>
              <a:gd name="connsiteY3" fmla="*/ 49302 h 202889"/>
              <a:gd name="connsiteX4" fmla="*/ 5965844 w 9621521"/>
              <a:gd name="connsiteY4" fmla="*/ 6375 h 202889"/>
              <a:gd name="connsiteX5" fmla="*/ 7236186 w 9621521"/>
              <a:gd name="connsiteY5" fmla="*/ 4228 h 202889"/>
              <a:gd name="connsiteX6" fmla="*/ 8458920 w 9621521"/>
              <a:gd name="connsiteY6" fmla="*/ 50377 h 202889"/>
              <a:gd name="connsiteX7" fmla="*/ 9448633 w 9621521"/>
              <a:gd name="connsiteY7" fmla="*/ 125536 h 202889"/>
              <a:gd name="connsiteX8" fmla="*/ 9621521 w 9621521"/>
              <a:gd name="connsiteY8" fmla="*/ 163368 h 202889"/>
              <a:gd name="connsiteX0" fmla="*/ 0 w 9681655"/>
              <a:gd name="connsiteY0" fmla="*/ 166501 h 202889"/>
              <a:gd name="connsiteX1" fmla="*/ 1778979 w 9681655"/>
              <a:gd name="connsiteY1" fmla="*/ 202776 h 202889"/>
              <a:gd name="connsiteX2" fmla="*/ 3121983 w 9681655"/>
              <a:gd name="connsiteY2" fmla="*/ 174872 h 202889"/>
              <a:gd name="connsiteX3" fmla="*/ 5048795 w 9681655"/>
              <a:gd name="connsiteY3" fmla="*/ 49302 h 202889"/>
              <a:gd name="connsiteX4" fmla="*/ 5965844 w 9681655"/>
              <a:gd name="connsiteY4" fmla="*/ 6375 h 202889"/>
              <a:gd name="connsiteX5" fmla="*/ 7236186 w 9681655"/>
              <a:gd name="connsiteY5" fmla="*/ 4228 h 202889"/>
              <a:gd name="connsiteX6" fmla="*/ 8458920 w 9681655"/>
              <a:gd name="connsiteY6" fmla="*/ 50377 h 202889"/>
              <a:gd name="connsiteX7" fmla="*/ 9448633 w 9681655"/>
              <a:gd name="connsiteY7" fmla="*/ 125536 h 202889"/>
              <a:gd name="connsiteX8" fmla="*/ 9681655 w 9681655"/>
              <a:gd name="connsiteY8" fmla="*/ 163368 h 202889"/>
              <a:gd name="connsiteX0" fmla="*/ 0 w 9681655"/>
              <a:gd name="connsiteY0" fmla="*/ 166501 h 202889"/>
              <a:gd name="connsiteX1" fmla="*/ 1778979 w 9681655"/>
              <a:gd name="connsiteY1" fmla="*/ 202776 h 202889"/>
              <a:gd name="connsiteX2" fmla="*/ 3121983 w 9681655"/>
              <a:gd name="connsiteY2" fmla="*/ 174872 h 202889"/>
              <a:gd name="connsiteX3" fmla="*/ 5048795 w 9681655"/>
              <a:gd name="connsiteY3" fmla="*/ 49302 h 202889"/>
              <a:gd name="connsiteX4" fmla="*/ 5965844 w 9681655"/>
              <a:gd name="connsiteY4" fmla="*/ 6375 h 202889"/>
              <a:gd name="connsiteX5" fmla="*/ 7236186 w 9681655"/>
              <a:gd name="connsiteY5" fmla="*/ 4228 h 202889"/>
              <a:gd name="connsiteX6" fmla="*/ 8458920 w 9681655"/>
              <a:gd name="connsiteY6" fmla="*/ 50377 h 202889"/>
              <a:gd name="connsiteX7" fmla="*/ 9456150 w 9681655"/>
              <a:gd name="connsiteY7" fmla="*/ 130365 h 202889"/>
              <a:gd name="connsiteX8" fmla="*/ 9681655 w 9681655"/>
              <a:gd name="connsiteY8" fmla="*/ 163368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197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197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197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48632 w 9630917"/>
              <a:gd name="connsiteY7" fmla="*/ 13761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48632 w 9630917"/>
              <a:gd name="connsiteY7" fmla="*/ 13761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48632 w 9630917"/>
              <a:gd name="connsiteY7" fmla="*/ 13761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48632 w 9630917"/>
              <a:gd name="connsiteY7" fmla="*/ 13761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24203 w 9630917"/>
              <a:gd name="connsiteY7" fmla="*/ 139220 h 202889"/>
              <a:gd name="connsiteX8" fmla="*/ 9630917 w 9630917"/>
              <a:gd name="connsiteY8" fmla="*/ 16256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24203 w 9625279"/>
              <a:gd name="connsiteY7" fmla="*/ 139220 h 202889"/>
              <a:gd name="connsiteX8" fmla="*/ 9625279 w 9625279"/>
              <a:gd name="connsiteY8" fmla="*/ 16578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24203 w 9625279"/>
              <a:gd name="connsiteY7" fmla="*/ 139220 h 202889"/>
              <a:gd name="connsiteX8" fmla="*/ 9625279 w 9625279"/>
              <a:gd name="connsiteY8" fmla="*/ 16578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16686 w 9625279"/>
              <a:gd name="connsiteY7" fmla="*/ 142440 h 202889"/>
              <a:gd name="connsiteX8" fmla="*/ 9625279 w 9625279"/>
              <a:gd name="connsiteY8" fmla="*/ 16578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16686 w 9625279"/>
              <a:gd name="connsiteY7" fmla="*/ 142440 h 202889"/>
              <a:gd name="connsiteX8" fmla="*/ 9625279 w 9625279"/>
              <a:gd name="connsiteY8" fmla="*/ 16578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16686 w 9625279"/>
              <a:gd name="connsiteY7" fmla="*/ 142440 h 202889"/>
              <a:gd name="connsiteX8" fmla="*/ 9625279 w 9625279"/>
              <a:gd name="connsiteY8" fmla="*/ 165783 h 2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5279" h="202889">
                <a:moveTo>
                  <a:pt x="0" y="166501"/>
                </a:moveTo>
                <a:cubicBezTo>
                  <a:pt x="886149" y="197911"/>
                  <a:pt x="890324" y="197124"/>
                  <a:pt x="1778979" y="202776"/>
                </a:cubicBezTo>
                <a:cubicBezTo>
                  <a:pt x="2224141" y="204171"/>
                  <a:pt x="2592465" y="192580"/>
                  <a:pt x="3121983" y="174872"/>
                </a:cubicBezTo>
                <a:cubicBezTo>
                  <a:pt x="3992263" y="130334"/>
                  <a:pt x="4120887" y="125224"/>
                  <a:pt x="5048795" y="49302"/>
                </a:cubicBezTo>
                <a:cubicBezTo>
                  <a:pt x="5523607" y="23902"/>
                  <a:pt x="5448855" y="26051"/>
                  <a:pt x="5965844" y="6375"/>
                </a:cubicBezTo>
                <a:cubicBezTo>
                  <a:pt x="6414347" y="-1138"/>
                  <a:pt x="6619807" y="-2211"/>
                  <a:pt x="7236186" y="4228"/>
                </a:cubicBezTo>
                <a:cubicBezTo>
                  <a:pt x="7849224" y="19968"/>
                  <a:pt x="7799529" y="19879"/>
                  <a:pt x="8458920" y="50377"/>
                </a:cubicBezTo>
                <a:cubicBezTo>
                  <a:pt x="9044709" y="90450"/>
                  <a:pt x="9086050" y="102545"/>
                  <a:pt x="9416686" y="142440"/>
                </a:cubicBezTo>
                <a:cubicBezTo>
                  <a:pt x="9534971" y="156577"/>
                  <a:pt x="9548858" y="159076"/>
                  <a:pt x="9625279" y="165783"/>
                </a:cubicBez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6B674E11-A234-4521-B735-162D37108560}"/>
              </a:ext>
            </a:extLst>
          </p:cNvPr>
          <p:cNvSpPr/>
          <p:nvPr/>
        </p:nvSpPr>
        <p:spPr>
          <a:xfrm>
            <a:off x="-3405" y="2705493"/>
            <a:ext cx="6099317" cy="193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5">
            <a:extLst>
              <a:ext uri="{FF2B5EF4-FFF2-40B4-BE49-F238E27FC236}">
                <a16:creationId xmlns="" xmlns:a16="http://schemas.microsoft.com/office/drawing/2014/main" id="{B9DF6F2B-9F49-49B9-950A-31820FFCC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6162" y="2202992"/>
            <a:ext cx="3213288" cy="3110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="" xmlns:a16="http://schemas.microsoft.com/office/drawing/2014/main" id="{4F978E24-99A5-4317-BEF1-0ADFBBB1A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8171" y="3622022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="" xmlns:a16="http://schemas.microsoft.com/office/drawing/2014/main" id="{C0681738-3661-4E27-B739-ECF7D078D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4456" y="3637986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17" name="Plassholder for tekst 5">
            <a:extLst>
              <a:ext uri="{FF2B5EF4-FFF2-40B4-BE49-F238E27FC236}">
                <a16:creationId xmlns="" xmlns:a16="http://schemas.microsoft.com/office/drawing/2014/main" id="{04757A0B-2D47-4AFB-8969-2F1A4B89D8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18830" y="4125847"/>
            <a:ext cx="1615440" cy="10156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E65CB4BB-A451-4440-B3FA-D0CFCB758D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9" name="Plassholder for tekst 8">
            <a:extLst>
              <a:ext uri="{FF2B5EF4-FFF2-40B4-BE49-F238E27FC236}">
                <a16:creationId xmlns="" xmlns:a16="http://schemas.microsoft.com/office/drawing/2014/main" id="{5377BF33-DCC6-40E7-B436-3EC3AAC975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77803" y="3497615"/>
            <a:ext cx="72009" cy="7200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="" xmlns:a16="http://schemas.microsoft.com/office/drawing/2014/main" id="{BCA7A75E-1583-464D-845A-1257A72610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26958" y="3704477"/>
            <a:ext cx="144018" cy="14401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="" xmlns:a16="http://schemas.microsoft.com/office/drawing/2014/main" id="{8D2063CC-CE38-4425-B45B-D408EDB1A1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0328" y="3935025"/>
            <a:ext cx="72009" cy="72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8" name="Plassholder for dato 3">
            <a:extLst>
              <a:ext uri="{FF2B5EF4-FFF2-40B4-BE49-F238E27FC236}">
                <a16:creationId xmlns="" xmlns:a16="http://schemas.microsoft.com/office/drawing/2014/main" id="{E0E42E30-19D7-0B4E-9FC9-D70E59618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0B5970AF-1821-7B43-AC24-FDA29C64063F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="" xmlns:a16="http://schemas.microsoft.com/office/drawing/2014/main" id="{254A431D-B0C0-2348-B9CB-9D6BC5E05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Plassholder for bunntekst 3">
            <a:extLst>
              <a:ext uri="{FF2B5EF4-FFF2-40B4-BE49-F238E27FC236}">
                <a16:creationId xmlns="" xmlns:a16="http://schemas.microsoft.com/office/drawing/2014/main" id="{AA4E540B-6E98-2C49-B0CB-F824E1FE12E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32" name="Plassholder for tekst 8">
            <a:extLst>
              <a:ext uri="{FF2B5EF4-FFF2-40B4-BE49-F238E27FC236}">
                <a16:creationId xmlns="" xmlns:a16="http://schemas.microsoft.com/office/drawing/2014/main" id="{FEB814EF-E313-AF49-9B3D-DB0DC319E1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6958" y="3699788"/>
            <a:ext cx="144018" cy="14401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4" name="Plassholder for tekst 3">
            <a:extLst>
              <a:ext uri="{FF2B5EF4-FFF2-40B4-BE49-F238E27FC236}">
                <a16:creationId xmlns="" xmlns:a16="http://schemas.microsoft.com/office/drawing/2014/main" id="{07256919-8792-4424-845E-04FAEADD61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75200" y="831600"/>
            <a:ext cx="3214800" cy="8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245879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mi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D7694885-A28C-744E-AA51-E0F819E73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33628"/>
            <a:ext cx="12192000" cy="734225"/>
          </a:xfrm>
          <a:prstGeom prst="rect">
            <a:avLst/>
          </a:prstGeom>
        </p:spPr>
      </p:pic>
      <p:sp>
        <p:nvSpPr>
          <p:cNvPr id="15" name="Plassholder for tekst 5">
            <a:extLst>
              <a:ext uri="{FF2B5EF4-FFF2-40B4-BE49-F238E27FC236}">
                <a16:creationId xmlns="" xmlns:a16="http://schemas.microsoft.com/office/drawing/2014/main" id="{B9DF6F2B-9F49-49B9-950A-31820FFCC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944" y="4158832"/>
            <a:ext cx="321328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="" xmlns:a16="http://schemas.microsoft.com/office/drawing/2014/main" id="{4F978E24-99A5-4317-BEF1-0ADFBBB1A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112" y="3453595"/>
            <a:ext cx="641201" cy="208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75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="" xmlns:a16="http://schemas.microsoft.com/office/drawing/2014/main" id="{C0681738-3661-4E27-B739-ECF7D078D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5986" y="3433575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="" xmlns:a16="http://schemas.microsoft.com/office/drawing/2014/main" id="{E8329734-5B4C-48F6-9F9E-FE7C5682B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944" y="3859899"/>
            <a:ext cx="3213288" cy="338554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Plassholder for tekst 5">
            <a:extLst>
              <a:ext uri="{FF2B5EF4-FFF2-40B4-BE49-F238E27FC236}">
                <a16:creationId xmlns="" xmlns:a16="http://schemas.microsoft.com/office/drawing/2014/main" id="{7343CA39-8AFD-411A-A7BA-7E4E36D37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87912" y="1469929"/>
            <a:ext cx="3213288" cy="1407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Plassholder for tekst 5">
            <a:extLst>
              <a:ext uri="{FF2B5EF4-FFF2-40B4-BE49-F238E27FC236}">
                <a16:creationId xmlns="" xmlns:a16="http://schemas.microsoft.com/office/drawing/2014/main" id="{091010AD-4808-473F-944F-2C32041822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9904" y="3027387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21" name="Plassholder for tekst 4">
            <a:extLst>
              <a:ext uri="{FF2B5EF4-FFF2-40B4-BE49-F238E27FC236}">
                <a16:creationId xmlns="" xmlns:a16="http://schemas.microsoft.com/office/drawing/2014/main" id="{B67647C3-A75F-4B6B-B5E0-6306D11D54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87912" y="1170996"/>
            <a:ext cx="3213288" cy="338554"/>
          </a:xfrm>
        </p:spPr>
        <p:txBody>
          <a:bodyPr wrap="square">
            <a:noAutofit/>
          </a:bodyPr>
          <a:lstStyle>
            <a:lvl1pPr marL="0" indent="0"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5">
            <a:extLst>
              <a:ext uri="{FF2B5EF4-FFF2-40B4-BE49-F238E27FC236}">
                <a16:creationId xmlns="" xmlns:a16="http://schemas.microsoft.com/office/drawing/2014/main" id="{540B6F73-0821-4792-9D7C-20B1ECBA6B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1489" y="4074614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E5E5B57F-A81A-4704-8236-5BE6BDC2DA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47F66144-9A9C-4A5B-9E88-80FCFC5BCE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6707" y="3286362"/>
            <a:ext cx="72009" cy="72009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9" name="Plassholder for tekst 8">
            <a:extLst>
              <a:ext uri="{FF2B5EF4-FFF2-40B4-BE49-F238E27FC236}">
                <a16:creationId xmlns="" xmlns:a16="http://schemas.microsoft.com/office/drawing/2014/main" id="{86AB7322-A0F0-4FE1-B7BF-D0A66933B1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76166" y="3450755"/>
            <a:ext cx="72009" cy="72009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0" name="Plassholder for tekst 8">
            <a:extLst>
              <a:ext uri="{FF2B5EF4-FFF2-40B4-BE49-F238E27FC236}">
                <a16:creationId xmlns="" xmlns:a16="http://schemas.microsoft.com/office/drawing/2014/main" id="{57C0F8D2-8A68-4EAB-BF1E-7776DEB6C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61970" y="3876664"/>
            <a:ext cx="72009" cy="7200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1" name="Plassholder for tekst 8">
            <a:extLst>
              <a:ext uri="{FF2B5EF4-FFF2-40B4-BE49-F238E27FC236}">
                <a16:creationId xmlns="" xmlns:a16="http://schemas.microsoft.com/office/drawing/2014/main" id="{AE9E8CC0-06A0-479B-AC09-845C3F6E35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48033" y="3812966"/>
            <a:ext cx="72009" cy="7200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3" name="Plassholder for dato 3">
            <a:extLst>
              <a:ext uri="{FF2B5EF4-FFF2-40B4-BE49-F238E27FC236}">
                <a16:creationId xmlns="" xmlns:a16="http://schemas.microsoft.com/office/drawing/2014/main" id="{395CE84A-B10A-7B47-A25E-A55595B43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AE9DB5E6-FF95-CD42-9213-64E9F53A84A8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="" xmlns:a16="http://schemas.microsoft.com/office/drawing/2014/main" id="{755EC1FD-2FBD-1D4C-BB98-AC8D7C01F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Plassholder for bunntekst 3">
            <a:extLst>
              <a:ext uri="{FF2B5EF4-FFF2-40B4-BE49-F238E27FC236}">
                <a16:creationId xmlns="" xmlns:a16="http://schemas.microsoft.com/office/drawing/2014/main" id="{F670B273-35EF-E041-ABA8-6EE57AA42AF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30836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="" xmlns:a16="http://schemas.microsoft.com/office/drawing/2014/main" id="{5F6E5F9F-4B24-3A45-A841-87C4AEF94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33628"/>
            <a:ext cx="12192000" cy="734225"/>
          </a:xfrm>
          <a:prstGeom prst="rect">
            <a:avLst/>
          </a:prstGeom>
        </p:spPr>
      </p:pic>
      <p:sp>
        <p:nvSpPr>
          <p:cNvPr id="15" name="Plassholder for tekst 5">
            <a:extLst>
              <a:ext uri="{FF2B5EF4-FFF2-40B4-BE49-F238E27FC236}">
                <a16:creationId xmlns="" xmlns:a16="http://schemas.microsoft.com/office/drawing/2014/main" id="{B9DF6F2B-9F49-49B9-950A-31820FFCC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0756" y="5183287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="" xmlns:a16="http://schemas.microsoft.com/office/drawing/2014/main" id="{4F978E24-99A5-4317-BEF1-0ADFBBB1A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9749" y="4556181"/>
            <a:ext cx="410369" cy="18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="" xmlns:a16="http://schemas.microsoft.com/office/drawing/2014/main" id="{E8329734-5B4C-48F6-9F9E-FE7C5682B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3574" y="4797749"/>
            <a:ext cx="1962718" cy="83099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="" xmlns:a16="http://schemas.microsoft.com/office/drawing/2014/main" id="{67623FF3-AD8D-4370-8364-F028F9C310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0756" y="2484311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3" name="Plassholder for tekst 5">
            <a:extLst>
              <a:ext uri="{FF2B5EF4-FFF2-40B4-BE49-F238E27FC236}">
                <a16:creationId xmlns="" xmlns:a16="http://schemas.microsoft.com/office/drawing/2014/main" id="{3185232E-511E-44A0-90A4-11DF7BC80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2407" y="5184722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4" name="Plassholder for tekst 5">
            <a:extLst>
              <a:ext uri="{FF2B5EF4-FFF2-40B4-BE49-F238E27FC236}">
                <a16:creationId xmlns="" xmlns:a16="http://schemas.microsoft.com/office/drawing/2014/main" id="{F6D40BD7-87FA-47FE-8D8D-2F893B267F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1400" y="4557616"/>
            <a:ext cx="410369" cy="18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="" xmlns:a16="http://schemas.microsoft.com/office/drawing/2014/main" id="{20196BBD-7619-4332-AA57-2AB7826A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15225" y="4799184"/>
            <a:ext cx="1962718" cy="83099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6" name="Plassholder for bilde 13">
            <a:extLst>
              <a:ext uri="{FF2B5EF4-FFF2-40B4-BE49-F238E27FC236}">
                <a16:creationId xmlns="" xmlns:a16="http://schemas.microsoft.com/office/drawing/2014/main" id="{4C4694E9-CC8A-4C44-9B87-1B333E46F1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12407" y="2485745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7" name="Plassholder for tekst 5">
            <a:extLst>
              <a:ext uri="{FF2B5EF4-FFF2-40B4-BE49-F238E27FC236}">
                <a16:creationId xmlns="" xmlns:a16="http://schemas.microsoft.com/office/drawing/2014/main" id="{27832B87-9ADE-43C0-BAA8-300EC9551A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4058" y="5186157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8" name="Plassholder for tekst 5">
            <a:extLst>
              <a:ext uri="{FF2B5EF4-FFF2-40B4-BE49-F238E27FC236}">
                <a16:creationId xmlns="" xmlns:a16="http://schemas.microsoft.com/office/drawing/2014/main" id="{66C638AD-4F59-403F-A935-81482D7014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93051" y="4559051"/>
            <a:ext cx="410369" cy="18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29" name="Plassholder for tekst 4">
            <a:extLst>
              <a:ext uri="{FF2B5EF4-FFF2-40B4-BE49-F238E27FC236}">
                <a16:creationId xmlns="" xmlns:a16="http://schemas.microsoft.com/office/drawing/2014/main" id="{2122B872-FCF9-430C-B531-F5FE638DC7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6876" y="4800619"/>
            <a:ext cx="1962718" cy="83099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0" name="Plassholder for bilde 13">
            <a:extLst>
              <a:ext uri="{FF2B5EF4-FFF2-40B4-BE49-F238E27FC236}">
                <a16:creationId xmlns="" xmlns:a16="http://schemas.microsoft.com/office/drawing/2014/main" id="{CBF270FC-0B25-45BC-9A6C-2DDE84C6E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14058" y="2487180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31" name="Plassholder for tekst 5">
            <a:extLst>
              <a:ext uri="{FF2B5EF4-FFF2-40B4-BE49-F238E27FC236}">
                <a16:creationId xmlns="" xmlns:a16="http://schemas.microsoft.com/office/drawing/2014/main" id="{754BCA09-DD17-4AD5-8E0C-2ED9E1722FA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15708" y="5187592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2" name="Plassholder for tekst 5">
            <a:extLst>
              <a:ext uri="{FF2B5EF4-FFF2-40B4-BE49-F238E27FC236}">
                <a16:creationId xmlns="" xmlns:a16="http://schemas.microsoft.com/office/drawing/2014/main" id="{0C41CC09-A278-4041-A046-202BAC2F0B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94701" y="4560486"/>
            <a:ext cx="410369" cy="18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33" name="Plassholder for tekst 4">
            <a:extLst>
              <a:ext uri="{FF2B5EF4-FFF2-40B4-BE49-F238E27FC236}">
                <a16:creationId xmlns="" xmlns:a16="http://schemas.microsoft.com/office/drawing/2014/main" id="{5044E015-6953-4435-8B28-191687BCAB4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18526" y="4802054"/>
            <a:ext cx="1962718" cy="83099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4" name="Plassholder for bilde 13">
            <a:extLst>
              <a:ext uri="{FF2B5EF4-FFF2-40B4-BE49-F238E27FC236}">
                <a16:creationId xmlns="" xmlns:a16="http://schemas.microsoft.com/office/drawing/2014/main" id="{2FCDB673-0A6B-4432-B7F1-F784B5C7420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15708" y="2488615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35" name="Bilde 34">
            <a:extLst>
              <a:ext uri="{FF2B5EF4-FFF2-40B4-BE49-F238E27FC236}">
                <a16:creationId xmlns="" xmlns:a16="http://schemas.microsoft.com/office/drawing/2014/main" id="{47BAF2EF-6D7F-4BE0-9DF5-8EE7317F81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37" name="Plassholder for dato 3">
            <a:extLst>
              <a:ext uri="{FF2B5EF4-FFF2-40B4-BE49-F238E27FC236}">
                <a16:creationId xmlns="" xmlns:a16="http://schemas.microsoft.com/office/drawing/2014/main" id="{CCD21E75-FCEE-2048-9431-AB500BAC5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473B97FF-3AFE-A742-94C5-49F6CDF5FC21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38" name="Plassholder for lysbildenummer 5">
            <a:extLst>
              <a:ext uri="{FF2B5EF4-FFF2-40B4-BE49-F238E27FC236}">
                <a16:creationId xmlns="" xmlns:a16="http://schemas.microsoft.com/office/drawing/2014/main" id="{A9994C4D-CAD2-7C49-9273-DC98E7833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9" name="Plassholder for bunntekst 3">
            <a:extLst>
              <a:ext uri="{FF2B5EF4-FFF2-40B4-BE49-F238E27FC236}">
                <a16:creationId xmlns="" xmlns:a16="http://schemas.microsoft.com/office/drawing/2014/main" id="{B2271EC6-72A5-8D40-8640-2B816543991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40" name="Plassholder for tekst 3">
            <a:extLst>
              <a:ext uri="{FF2B5EF4-FFF2-40B4-BE49-F238E27FC236}">
                <a16:creationId xmlns="" xmlns:a16="http://schemas.microsoft.com/office/drawing/2014/main" id="{56CA3EC3-5EFE-4596-AA44-829768ADE5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671420161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="" xmlns:a16="http://schemas.microsoft.com/office/drawing/2014/main" id="{8D2BD586-608A-D447-A2E9-E2993F0DD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33628"/>
            <a:ext cx="12192000" cy="734225"/>
          </a:xfrm>
          <a:prstGeom prst="rect">
            <a:avLst/>
          </a:prstGeom>
        </p:spPr>
      </p:pic>
      <p:sp>
        <p:nvSpPr>
          <p:cNvPr id="15" name="Plassholder for tekst 5">
            <a:extLst>
              <a:ext uri="{FF2B5EF4-FFF2-40B4-BE49-F238E27FC236}">
                <a16:creationId xmlns="" xmlns:a16="http://schemas.microsoft.com/office/drawing/2014/main" id="{B9DF6F2B-9F49-49B9-950A-31820FFCC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0756" y="4883914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="" xmlns:a16="http://schemas.microsoft.com/office/drawing/2014/main" id="{E8329734-5B4C-48F6-9F9E-FE7C5682B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0756" y="4052917"/>
            <a:ext cx="1968354" cy="830997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lassholder for tekst 5">
            <a:extLst>
              <a:ext uri="{FF2B5EF4-FFF2-40B4-BE49-F238E27FC236}">
                <a16:creationId xmlns="" xmlns:a16="http://schemas.microsoft.com/office/drawing/2014/main" id="{3185232E-511E-44A0-90A4-11DF7BC80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2407" y="4885348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="" xmlns:a16="http://schemas.microsoft.com/office/drawing/2014/main" id="{20196BBD-7619-4332-AA57-2AB7826A8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12407" y="4054351"/>
            <a:ext cx="1968354" cy="830997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7" name="Plassholder for tekst 5">
            <a:extLst>
              <a:ext uri="{FF2B5EF4-FFF2-40B4-BE49-F238E27FC236}">
                <a16:creationId xmlns="" xmlns:a16="http://schemas.microsoft.com/office/drawing/2014/main" id="{27832B87-9ADE-43C0-BAA8-300EC9551A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4058" y="4886783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9" name="Plassholder for tekst 4">
            <a:extLst>
              <a:ext uri="{FF2B5EF4-FFF2-40B4-BE49-F238E27FC236}">
                <a16:creationId xmlns="" xmlns:a16="http://schemas.microsoft.com/office/drawing/2014/main" id="{2122B872-FCF9-430C-B531-F5FE638DC7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4058" y="4055786"/>
            <a:ext cx="1968354" cy="830997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1" name="Plassholder for tekst 5">
            <a:extLst>
              <a:ext uri="{FF2B5EF4-FFF2-40B4-BE49-F238E27FC236}">
                <a16:creationId xmlns="" xmlns:a16="http://schemas.microsoft.com/office/drawing/2014/main" id="{754BCA09-DD17-4AD5-8E0C-2ED9E1722FA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15708" y="4888218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3" name="Plassholder for tekst 4">
            <a:extLst>
              <a:ext uri="{FF2B5EF4-FFF2-40B4-BE49-F238E27FC236}">
                <a16:creationId xmlns="" xmlns:a16="http://schemas.microsoft.com/office/drawing/2014/main" id="{5044E015-6953-4435-8B28-191687BCAB4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15708" y="4057221"/>
            <a:ext cx="1968354" cy="830997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="" xmlns:a16="http://schemas.microsoft.com/office/drawing/2014/main" id="{9DB73234-D661-4757-A09C-1E17B035CD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8" name="Plassholder for dato 3">
            <a:extLst>
              <a:ext uri="{FF2B5EF4-FFF2-40B4-BE49-F238E27FC236}">
                <a16:creationId xmlns="" xmlns:a16="http://schemas.microsoft.com/office/drawing/2014/main" id="{663DB382-C161-3142-A01F-A80E9DE0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="" xmlns:a16="http://schemas.microsoft.com/office/drawing/2014/main" id="{5920B829-1692-B241-B365-65A3E898D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0" name="Plassholder for bunntekst 3">
            <a:extLst>
              <a:ext uri="{FF2B5EF4-FFF2-40B4-BE49-F238E27FC236}">
                <a16:creationId xmlns="" xmlns:a16="http://schemas.microsoft.com/office/drawing/2014/main" id="{1FC3E72F-3552-6B48-AE29-BED8FBE107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21" name="Plassholder for tekst 3">
            <a:extLst>
              <a:ext uri="{FF2B5EF4-FFF2-40B4-BE49-F238E27FC236}">
                <a16:creationId xmlns="" xmlns:a16="http://schemas.microsoft.com/office/drawing/2014/main" id="{9175BC0E-127A-4424-9B4B-C3572749B5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641568728"/>
      </p:ext>
    </p:extLst>
  </p:cSld>
  <p:clrMapOvr>
    <a:masterClrMapping/>
  </p:clrMapOvr>
  <p:transition spd="slow">
    <p:push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11790BF9-9167-4F23-A6AD-B5B427ACE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9" y="342943"/>
            <a:ext cx="630876" cy="381763"/>
          </a:xfrm>
          <a:prstGeom prst="rect">
            <a:avLst/>
          </a:prstGeom>
        </p:spPr>
      </p:pic>
      <p:sp>
        <p:nvSpPr>
          <p:cNvPr id="15" name="Undertittel 2">
            <a:extLst>
              <a:ext uri="{FF2B5EF4-FFF2-40B4-BE49-F238E27FC236}">
                <a16:creationId xmlns="" xmlns:a16="http://schemas.microsoft.com/office/drawing/2014/main" id="{BE3167A1-BBFE-4316-A84F-6F18395F1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841" y="6272524"/>
            <a:ext cx="9144000" cy="188962"/>
          </a:xfrm>
        </p:spPr>
        <p:txBody>
          <a:bodyPr>
            <a:spAutoFit/>
          </a:bodyPr>
          <a:lstStyle>
            <a:lvl1pPr marL="0" indent="0" algn="l">
              <a:buNone/>
              <a:defRPr sz="1200"/>
            </a:lvl1pPr>
            <a:lvl2pPr marL="450648" indent="0" algn="ctr">
              <a:buNone/>
              <a:defRPr sz="1971"/>
            </a:lvl2pPr>
            <a:lvl3pPr marL="901295" indent="0" algn="ctr">
              <a:buNone/>
              <a:defRPr sz="1774"/>
            </a:lvl3pPr>
            <a:lvl4pPr marL="1351943" indent="0" algn="ctr">
              <a:buNone/>
              <a:defRPr sz="1577"/>
            </a:lvl4pPr>
            <a:lvl5pPr marL="1802591" indent="0" algn="ctr">
              <a:buNone/>
              <a:defRPr sz="1577"/>
            </a:lvl5pPr>
            <a:lvl6pPr marL="2253238" indent="0" algn="ctr">
              <a:buNone/>
              <a:defRPr sz="1577"/>
            </a:lvl6pPr>
            <a:lvl7pPr marL="2703886" indent="0" algn="ctr">
              <a:buNone/>
              <a:defRPr sz="1577"/>
            </a:lvl7pPr>
            <a:lvl8pPr marL="3154534" indent="0" algn="ctr">
              <a:buNone/>
              <a:defRPr sz="1577"/>
            </a:lvl8pPr>
            <a:lvl9pPr marL="3605181" indent="0" algn="ctr">
              <a:buNone/>
              <a:defRPr sz="1577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16" name="Plassholder for bilde 11">
            <a:extLst>
              <a:ext uri="{FF2B5EF4-FFF2-40B4-BE49-F238E27FC236}">
                <a16:creationId xmlns="" xmlns:a16="http://schemas.microsoft.com/office/drawing/2014/main" id="{FF47809E-8498-4F51-91B4-7B9F15123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8841" y="1"/>
            <a:ext cx="10723160" cy="5106338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tekst 3">
            <a:extLst>
              <a:ext uri="{FF2B5EF4-FFF2-40B4-BE49-F238E27FC236}">
                <a16:creationId xmlns="" xmlns:a16="http://schemas.microsoft.com/office/drawing/2014/main" id="{FC4CD3C1-2ADC-48F0-AD77-5D8530F91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8800" y="5493600"/>
            <a:ext cx="91440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354669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B9FDC345-80F4-49CE-9EA9-3AAEE5EB5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82978" y="5604264"/>
            <a:ext cx="7426045" cy="200055"/>
          </a:xfrm>
        </p:spPr>
        <p:txBody>
          <a:bodyPr>
            <a:spAutoFit/>
          </a:bodyPr>
          <a:lstStyle>
            <a:lvl1pPr marL="0" indent="0" algn="ctr">
              <a:buNone/>
              <a:defRPr sz="1300">
                <a:solidFill>
                  <a:srgbClr val="000000"/>
                </a:solidFill>
              </a:defRPr>
            </a:lvl1pPr>
            <a:lvl2pPr marL="450648" indent="0">
              <a:buNone/>
              <a:defRPr sz="1971">
                <a:solidFill>
                  <a:schemeClr val="tx1">
                    <a:tint val="75000"/>
                  </a:schemeClr>
                </a:solidFill>
              </a:defRPr>
            </a:lvl2pPr>
            <a:lvl3pPr marL="901295" indent="0">
              <a:buNone/>
              <a:defRPr sz="1774">
                <a:solidFill>
                  <a:schemeClr val="tx1">
                    <a:tint val="75000"/>
                  </a:schemeClr>
                </a:solidFill>
              </a:defRPr>
            </a:lvl3pPr>
            <a:lvl4pPr marL="135194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0259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53238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0388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15453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0518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YYYY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="" xmlns:a16="http://schemas.microsoft.com/office/drawing/2014/main" id="{798B58A0-4C0B-427A-A56F-D2852B757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990708" cy="331871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="" xmlns:a16="http://schemas.microsoft.com/office/drawing/2014/main" id="{BB3CA6A8-63AD-4514-84B6-D320F70769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3813" y="0"/>
            <a:ext cx="8058187" cy="331871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lysbildenummer 12">
            <a:extLst>
              <a:ext uri="{FF2B5EF4-FFF2-40B4-BE49-F238E27FC236}">
                <a16:creationId xmlns="" xmlns:a16="http://schemas.microsoft.com/office/drawing/2014/main" id="{4186EC78-91D1-45E0-BA17-810210114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2291" y="6383826"/>
            <a:ext cx="2742932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2F3E3D39-6FA4-47BA-A9EB-FDD1511418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92DF043E-93CD-4409-BED3-D9B176C69B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4EBD4348-4097-4F99-B1B0-8F769F3119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0285" y="4101813"/>
            <a:ext cx="171433" cy="1325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="" xmlns:a16="http://schemas.microsoft.com/office/drawing/2014/main" id="{090EBD71-85B0-41C4-A285-B63438345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200" y="4734000"/>
            <a:ext cx="7426800" cy="30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 i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868916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(rosa)">
    <p:bg>
      <p:bgPr>
        <a:solidFill>
          <a:srgbClr val="FF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B9FDC345-80F4-49CE-9EA9-3AAEE5EB5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82978" y="3966859"/>
            <a:ext cx="7426045" cy="207749"/>
          </a:xfrm>
        </p:spPr>
        <p:txBody>
          <a:bodyPr>
            <a:spAutoFit/>
          </a:bodyPr>
          <a:lstStyle>
            <a:lvl1pPr marL="0" indent="0" algn="ctr">
              <a:buNone/>
              <a:defRPr sz="1300">
                <a:solidFill>
                  <a:srgbClr val="000000"/>
                </a:solidFill>
              </a:defRPr>
            </a:lvl1pPr>
            <a:lvl2pPr marL="450648" indent="0">
              <a:buNone/>
              <a:defRPr sz="1971">
                <a:solidFill>
                  <a:schemeClr val="tx1">
                    <a:tint val="75000"/>
                  </a:schemeClr>
                </a:solidFill>
              </a:defRPr>
            </a:lvl2pPr>
            <a:lvl3pPr marL="901295" indent="0">
              <a:buNone/>
              <a:defRPr sz="1774">
                <a:solidFill>
                  <a:schemeClr val="tx1">
                    <a:tint val="75000"/>
                  </a:schemeClr>
                </a:solidFill>
              </a:defRPr>
            </a:lvl3pPr>
            <a:lvl4pPr marL="135194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0259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53238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0388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15453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0518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YYYY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7182582B-2E76-4E7B-9E20-FDF0E6F8B7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0284" y="2254783"/>
            <a:ext cx="356130" cy="2754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2E121990-36DE-44C1-BD95-146CE55BC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7" name="Plassholder for tekst 3">
            <a:extLst>
              <a:ext uri="{FF2B5EF4-FFF2-40B4-BE49-F238E27FC236}">
                <a16:creationId xmlns="" xmlns:a16="http://schemas.microsoft.com/office/drawing/2014/main" id="{45B24623-4A62-4DF7-A6FA-57999BDC46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200" y="3092400"/>
            <a:ext cx="7426800" cy="31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 i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14030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(grå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B9FDC345-80F4-49CE-9EA9-3AAEE5EB5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82978" y="3966859"/>
            <a:ext cx="7426045" cy="207749"/>
          </a:xfrm>
        </p:spPr>
        <p:txBody>
          <a:bodyPr>
            <a:spAutoFit/>
          </a:bodyPr>
          <a:lstStyle>
            <a:lvl1pPr marL="0" indent="0" algn="ctr">
              <a:buNone/>
              <a:defRPr sz="1300">
                <a:solidFill>
                  <a:srgbClr val="000000"/>
                </a:solidFill>
              </a:defRPr>
            </a:lvl1pPr>
            <a:lvl2pPr marL="450648" indent="0">
              <a:buNone/>
              <a:defRPr sz="1971">
                <a:solidFill>
                  <a:schemeClr val="tx1">
                    <a:tint val="75000"/>
                  </a:schemeClr>
                </a:solidFill>
              </a:defRPr>
            </a:lvl2pPr>
            <a:lvl3pPr marL="901295" indent="0">
              <a:buNone/>
              <a:defRPr sz="1774">
                <a:solidFill>
                  <a:schemeClr val="tx1">
                    <a:tint val="75000"/>
                  </a:schemeClr>
                </a:solidFill>
              </a:defRPr>
            </a:lvl3pPr>
            <a:lvl4pPr marL="135194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0259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53238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0388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15453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0518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YYYY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7182582B-2E76-4E7B-9E20-FDF0E6F8B7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0284" y="2254783"/>
            <a:ext cx="356130" cy="2754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2DE158F4-7E49-4A7E-9D3C-B5A3A8318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="" xmlns:a16="http://schemas.microsoft.com/office/drawing/2014/main" id="{9DD99CC8-4C9E-491A-B801-2733DB0B0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200" y="3092400"/>
            <a:ext cx="7426800" cy="31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 i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318867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teoppset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="" xmlns:a16="http://schemas.microsoft.com/office/drawing/2014/main" id="{4AF955E9-F4E4-4BC6-88A7-BF27AC293CA4}"/>
              </a:ext>
            </a:extLst>
          </p:cNvPr>
          <p:cNvSpPr/>
          <p:nvPr/>
        </p:nvSpPr>
        <p:spPr>
          <a:xfrm>
            <a:off x="7324961" y="0"/>
            <a:ext cx="4878949" cy="342775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39" name="Rektangel 38">
            <a:extLst>
              <a:ext uri="{FF2B5EF4-FFF2-40B4-BE49-F238E27FC236}">
                <a16:creationId xmlns="" xmlns:a16="http://schemas.microsoft.com/office/drawing/2014/main" id="{1267F5C1-5DC4-46C5-9FD9-EB5A305CA0FB}"/>
              </a:ext>
            </a:extLst>
          </p:cNvPr>
          <p:cNvSpPr/>
          <p:nvPr/>
        </p:nvSpPr>
        <p:spPr>
          <a:xfrm>
            <a:off x="7374" y="2135410"/>
            <a:ext cx="4878950" cy="250271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5" name="Plassholder for tekst 5">
            <a:extLst>
              <a:ext uri="{FF2B5EF4-FFF2-40B4-BE49-F238E27FC236}">
                <a16:creationId xmlns="" xmlns:a16="http://schemas.microsoft.com/office/drawing/2014/main" id="{8AEAEB2F-ECF9-4340-A0EE-08D1020D2E3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5368" y="815995"/>
            <a:ext cx="4191900" cy="11732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="" xmlns:a16="http://schemas.microsoft.com/office/drawing/2014/main" id="{A7A81004-10D7-4B73-8316-47AC461B5F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367" y="2911792"/>
            <a:ext cx="4191899" cy="15801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="" xmlns:a16="http://schemas.microsoft.com/office/drawing/2014/main" id="{3049E638-2E7C-4F27-BDF8-94E2D556BD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367" y="2608243"/>
            <a:ext cx="4191899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tekst 5">
            <a:extLst>
              <a:ext uri="{FF2B5EF4-FFF2-40B4-BE49-F238E27FC236}">
                <a16:creationId xmlns="" xmlns:a16="http://schemas.microsoft.com/office/drawing/2014/main" id="{21CBC00B-51E1-41C1-8E36-03FAECD69C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367" y="5337238"/>
            <a:ext cx="4191899" cy="846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="" xmlns:a16="http://schemas.microsoft.com/office/drawing/2014/main" id="{B4EFAA01-C783-4233-AAC0-F1F7930C7E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5367" y="5033689"/>
            <a:ext cx="4191899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="" xmlns:a16="http://schemas.microsoft.com/office/drawing/2014/main" id="{D95E4573-8CF7-4693-9A0C-E3C36241CA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050258" y="2325976"/>
            <a:ext cx="2079461" cy="1107996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="" xmlns:a16="http://schemas.microsoft.com/office/drawing/2014/main" id="{8DDE58C9-2CDB-4D98-A463-E2227D6BB8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50258" y="3651856"/>
            <a:ext cx="2079461" cy="1107996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iagram 3">
            <a:extLst>
              <a:ext uri="{FF2B5EF4-FFF2-40B4-BE49-F238E27FC236}">
                <a16:creationId xmlns="" xmlns:a16="http://schemas.microsoft.com/office/drawing/2014/main" id="{9456EE5E-89E3-4802-89BB-96F03561C7BE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5050258" y="4206479"/>
            <a:ext cx="2079699" cy="2038350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5" name="Plassholder for tekst 4">
            <a:extLst>
              <a:ext uri="{FF2B5EF4-FFF2-40B4-BE49-F238E27FC236}">
                <a16:creationId xmlns="" xmlns:a16="http://schemas.microsoft.com/office/drawing/2014/main" id="{EA575A6C-9C22-4997-A491-7B6148AB7E3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980869" y="3651856"/>
            <a:ext cx="2016602" cy="1107996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="" xmlns:a16="http://schemas.microsoft.com/office/drawing/2014/main" id="{4EF12D76-94A6-42F5-ADF8-6A6871B5753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980869" y="4259579"/>
            <a:ext cx="2016598" cy="228582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8" name="Plassholder for tekst 5">
            <a:extLst>
              <a:ext uri="{FF2B5EF4-FFF2-40B4-BE49-F238E27FC236}">
                <a16:creationId xmlns="" xmlns:a16="http://schemas.microsoft.com/office/drawing/2014/main" id="{83D0C820-0CE4-4C40-A1F1-F4A0989A70C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596995" y="609238"/>
            <a:ext cx="4191899" cy="846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9" name="Plassholder for tekst 4">
            <a:extLst>
              <a:ext uri="{FF2B5EF4-FFF2-40B4-BE49-F238E27FC236}">
                <a16:creationId xmlns="" xmlns:a16="http://schemas.microsoft.com/office/drawing/2014/main" id="{690331E5-E1A8-4ED1-B100-611CBD8D9A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596995" y="305689"/>
            <a:ext cx="4191899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0" name="Plassholder for tekst 5">
            <a:extLst>
              <a:ext uri="{FF2B5EF4-FFF2-40B4-BE49-F238E27FC236}">
                <a16:creationId xmlns="" xmlns:a16="http://schemas.microsoft.com/office/drawing/2014/main" id="{B8A6E3DB-4345-4AF0-AF78-A3E5306DCF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96995" y="2105406"/>
            <a:ext cx="4191899" cy="846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1" name="Plassholder for tekst 4">
            <a:extLst>
              <a:ext uri="{FF2B5EF4-FFF2-40B4-BE49-F238E27FC236}">
                <a16:creationId xmlns="" xmlns:a16="http://schemas.microsoft.com/office/drawing/2014/main" id="{6989BD23-7E09-48F0-B6D9-DBA14DE09A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596995" y="1801857"/>
            <a:ext cx="4191899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3" name="Plassholder for bilde 22">
            <a:extLst>
              <a:ext uri="{FF2B5EF4-FFF2-40B4-BE49-F238E27FC236}">
                <a16:creationId xmlns="" xmlns:a16="http://schemas.microsoft.com/office/drawing/2014/main" id="{48B4D833-BD12-48BE-8FF4-387C0AE9137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886323" y="0"/>
            <a:ext cx="2438639" cy="213741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="" xmlns:a16="http://schemas.microsoft.com/office/drawing/2014/main" id="{A3655B09-8AB8-4D38-B810-FF617BC89DFB}"/>
              </a:ext>
            </a:extLst>
          </p:cNvPr>
          <p:cNvCxnSpPr>
            <a:cxnSpLocks/>
          </p:cNvCxnSpPr>
          <p:nvPr/>
        </p:nvCxnSpPr>
        <p:spPr>
          <a:xfrm>
            <a:off x="4877643" y="1"/>
            <a:ext cx="0" cy="6855527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="" xmlns:a16="http://schemas.microsoft.com/office/drawing/2014/main" id="{F54FBE9B-F032-4B68-8921-62A4661ED571}"/>
              </a:ext>
            </a:extLst>
          </p:cNvPr>
          <p:cNvCxnSpPr>
            <a:cxnSpLocks/>
          </p:cNvCxnSpPr>
          <p:nvPr/>
        </p:nvCxnSpPr>
        <p:spPr>
          <a:xfrm>
            <a:off x="7317118" y="2473"/>
            <a:ext cx="0" cy="6855527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="" xmlns:a16="http://schemas.microsoft.com/office/drawing/2014/main" id="{1838CDD2-5FC6-4F79-97ED-6DCB0391B18B}"/>
              </a:ext>
            </a:extLst>
          </p:cNvPr>
          <p:cNvCxnSpPr>
            <a:cxnSpLocks/>
          </p:cNvCxnSpPr>
          <p:nvPr/>
        </p:nvCxnSpPr>
        <p:spPr>
          <a:xfrm>
            <a:off x="9773954" y="3429000"/>
            <a:ext cx="0" cy="342900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="" xmlns:a16="http://schemas.microsoft.com/office/drawing/2014/main" id="{720A3599-413B-499B-882B-F9D85950926A}"/>
              </a:ext>
            </a:extLst>
          </p:cNvPr>
          <p:cNvCxnSpPr>
            <a:cxnSpLocks/>
          </p:cNvCxnSpPr>
          <p:nvPr/>
        </p:nvCxnSpPr>
        <p:spPr>
          <a:xfrm>
            <a:off x="4886323" y="3430237"/>
            <a:ext cx="7305677" cy="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="" xmlns:a16="http://schemas.microsoft.com/office/drawing/2014/main" id="{1AC51827-56AB-4449-9F57-91D9751F30CF}"/>
              </a:ext>
            </a:extLst>
          </p:cNvPr>
          <p:cNvCxnSpPr>
            <a:cxnSpLocks/>
          </p:cNvCxnSpPr>
          <p:nvPr/>
        </p:nvCxnSpPr>
        <p:spPr>
          <a:xfrm>
            <a:off x="-1308" y="4638134"/>
            <a:ext cx="4878951" cy="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="" xmlns:a16="http://schemas.microsoft.com/office/drawing/2014/main" id="{C3BC9263-CD7D-4493-BD64-0FB9C2152102}"/>
              </a:ext>
            </a:extLst>
          </p:cNvPr>
          <p:cNvCxnSpPr>
            <a:cxnSpLocks/>
          </p:cNvCxnSpPr>
          <p:nvPr/>
        </p:nvCxnSpPr>
        <p:spPr>
          <a:xfrm flipV="1">
            <a:off x="-6012" y="2135410"/>
            <a:ext cx="7323131" cy="200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lassholder for tekst 5">
            <a:extLst>
              <a:ext uri="{FF2B5EF4-FFF2-40B4-BE49-F238E27FC236}">
                <a16:creationId xmlns="" xmlns:a16="http://schemas.microsoft.com/office/drawing/2014/main" id="{1E411654-69BF-478A-9C5F-1DA48BC28E5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48420" y="3952921"/>
            <a:ext cx="2016602" cy="22919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6" name="Plassholder for tekst 4">
            <a:extLst>
              <a:ext uri="{FF2B5EF4-FFF2-40B4-BE49-F238E27FC236}">
                <a16:creationId xmlns="" xmlns:a16="http://schemas.microsoft.com/office/drawing/2014/main" id="{76E4EF9E-C0E0-4D5F-A5DF-EABB34493DE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48420" y="3651856"/>
            <a:ext cx="2016602" cy="1107996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="" xmlns:a16="http://schemas.microsoft.com/office/drawing/2014/main" id="{ABCE0CB2-42D3-4A28-8DBF-ADD8ED24EEE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45600" y="273600"/>
            <a:ext cx="4190400" cy="40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3860442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shbo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>
            <a:extLst>
              <a:ext uri="{FF2B5EF4-FFF2-40B4-BE49-F238E27FC236}">
                <a16:creationId xmlns="" xmlns:a16="http://schemas.microsoft.com/office/drawing/2014/main" id="{7A379989-7D2F-4A32-8430-FCE723345F41}"/>
              </a:ext>
            </a:extLst>
          </p:cNvPr>
          <p:cNvSpPr/>
          <p:nvPr/>
        </p:nvSpPr>
        <p:spPr>
          <a:xfrm>
            <a:off x="4093758" y="4518463"/>
            <a:ext cx="4038989" cy="23370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26" name="Rektangel 25">
            <a:extLst>
              <a:ext uri="{FF2B5EF4-FFF2-40B4-BE49-F238E27FC236}">
                <a16:creationId xmlns="" xmlns:a16="http://schemas.microsoft.com/office/drawing/2014/main" id="{29AE4347-C00A-4123-8889-0B2D6A8498B7}"/>
              </a:ext>
            </a:extLst>
          </p:cNvPr>
          <p:cNvSpPr/>
          <p:nvPr/>
        </p:nvSpPr>
        <p:spPr>
          <a:xfrm>
            <a:off x="8134148" y="1895349"/>
            <a:ext cx="4062469" cy="262311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0103BEF7-95E2-420E-A14C-71B44C6B91B8}"/>
              </a:ext>
            </a:extLst>
          </p:cNvPr>
          <p:cNvSpPr/>
          <p:nvPr/>
        </p:nvSpPr>
        <p:spPr>
          <a:xfrm>
            <a:off x="0" y="1895349"/>
            <a:ext cx="4087746" cy="262311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5" name="Plassholder for tekst 5">
            <a:extLst>
              <a:ext uri="{FF2B5EF4-FFF2-40B4-BE49-F238E27FC236}">
                <a16:creationId xmlns="" xmlns:a16="http://schemas.microsoft.com/office/drawing/2014/main" id="{B7CB62D4-AB84-478A-9E3F-1D536686C0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417" y="2695828"/>
            <a:ext cx="3266541" cy="15801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="" xmlns:a16="http://schemas.microsoft.com/office/drawing/2014/main" id="{74EDCCA0-32F7-40D9-82F8-131D4A048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417" y="2392279"/>
            <a:ext cx="3266541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="" xmlns:a16="http://schemas.microsoft.com/office/drawing/2014/main" id="{C9CF6565-8131-4AEB-9C86-EA344457A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2730" y="2695828"/>
            <a:ext cx="3266541" cy="15801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tekst 4">
            <a:extLst>
              <a:ext uri="{FF2B5EF4-FFF2-40B4-BE49-F238E27FC236}">
                <a16:creationId xmlns="" xmlns:a16="http://schemas.microsoft.com/office/drawing/2014/main" id="{A65A4636-B521-479C-B9BB-C6BA50D736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2730" y="2392279"/>
            <a:ext cx="3266541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tekst 5">
            <a:extLst>
              <a:ext uri="{FF2B5EF4-FFF2-40B4-BE49-F238E27FC236}">
                <a16:creationId xmlns="" xmlns:a16="http://schemas.microsoft.com/office/drawing/2014/main" id="{33FFF4CD-2378-44D1-BDF6-DC0806B4D9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21042" y="2695828"/>
            <a:ext cx="3266541" cy="15801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="" xmlns:a16="http://schemas.microsoft.com/office/drawing/2014/main" id="{087A2D22-AF91-4F81-9B87-1C8B9C878F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21042" y="2392279"/>
            <a:ext cx="3266541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="" xmlns:a16="http://schemas.microsoft.com/office/drawing/2014/main" id="{A9F6AAFE-F831-4718-8C4C-01A1FE6DE1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51301" y="5243767"/>
            <a:ext cx="3266541" cy="137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="" xmlns:a16="http://schemas.microsoft.com/office/drawing/2014/main" id="{21324AE5-7635-479B-91CE-3CF6F0BA8B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1301" y="4940217"/>
            <a:ext cx="3266541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9" name="Rett linje 18">
            <a:extLst>
              <a:ext uri="{FF2B5EF4-FFF2-40B4-BE49-F238E27FC236}">
                <a16:creationId xmlns="" xmlns:a16="http://schemas.microsoft.com/office/drawing/2014/main" id="{123F26C9-4355-43ED-986E-95584EA82B85}"/>
              </a:ext>
            </a:extLst>
          </p:cNvPr>
          <p:cNvCxnSpPr>
            <a:cxnSpLocks/>
          </p:cNvCxnSpPr>
          <p:nvPr/>
        </p:nvCxnSpPr>
        <p:spPr>
          <a:xfrm>
            <a:off x="-6012" y="1895350"/>
            <a:ext cx="12198012" cy="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="" xmlns:a16="http://schemas.microsoft.com/office/drawing/2014/main" id="{68978231-6EB2-474E-8FCF-A073BB02258A}"/>
              </a:ext>
            </a:extLst>
          </p:cNvPr>
          <p:cNvCxnSpPr>
            <a:cxnSpLocks/>
          </p:cNvCxnSpPr>
          <p:nvPr/>
        </p:nvCxnSpPr>
        <p:spPr>
          <a:xfrm>
            <a:off x="0" y="4518464"/>
            <a:ext cx="12198012" cy="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="" xmlns:a16="http://schemas.microsoft.com/office/drawing/2014/main" id="{5E6F0B7C-BE0B-445E-87B5-94B8DAD6D516}"/>
              </a:ext>
            </a:extLst>
          </p:cNvPr>
          <p:cNvCxnSpPr>
            <a:cxnSpLocks/>
          </p:cNvCxnSpPr>
          <p:nvPr/>
        </p:nvCxnSpPr>
        <p:spPr>
          <a:xfrm>
            <a:off x="4087748" y="1895351"/>
            <a:ext cx="0" cy="4960177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="" xmlns:a16="http://schemas.microsoft.com/office/drawing/2014/main" id="{44F369C5-C549-4DD8-B235-C4FA2405361D}"/>
              </a:ext>
            </a:extLst>
          </p:cNvPr>
          <p:cNvCxnSpPr>
            <a:cxnSpLocks/>
          </p:cNvCxnSpPr>
          <p:nvPr/>
        </p:nvCxnSpPr>
        <p:spPr>
          <a:xfrm>
            <a:off x="8134152" y="1895351"/>
            <a:ext cx="0" cy="4960177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lassholder for tekst 5">
            <a:extLst>
              <a:ext uri="{FF2B5EF4-FFF2-40B4-BE49-F238E27FC236}">
                <a16:creationId xmlns="" xmlns:a16="http://schemas.microsoft.com/office/drawing/2014/main" id="{FE3D4BA6-D80E-44C7-8FD2-8E10E8E10B9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02705" y="5243767"/>
            <a:ext cx="3266541" cy="137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0" name="Plassholder for tekst 4">
            <a:extLst>
              <a:ext uri="{FF2B5EF4-FFF2-40B4-BE49-F238E27FC236}">
                <a16:creationId xmlns="" xmlns:a16="http://schemas.microsoft.com/office/drawing/2014/main" id="{F240C63F-0F73-4B07-B211-212A8884FF8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02705" y="4940217"/>
            <a:ext cx="3266541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1" name="Plassholder for tekst 5">
            <a:extLst>
              <a:ext uri="{FF2B5EF4-FFF2-40B4-BE49-F238E27FC236}">
                <a16:creationId xmlns="" xmlns:a16="http://schemas.microsoft.com/office/drawing/2014/main" id="{EE6950C2-B67F-4F74-9251-F74A98A7BF4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521042" y="5243767"/>
            <a:ext cx="3266541" cy="137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2" name="Plassholder for tekst 4">
            <a:extLst>
              <a:ext uri="{FF2B5EF4-FFF2-40B4-BE49-F238E27FC236}">
                <a16:creationId xmlns="" xmlns:a16="http://schemas.microsoft.com/office/drawing/2014/main" id="{BFEA7C82-88D1-4295-A318-DCDEE72CBBA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521042" y="4940217"/>
            <a:ext cx="3266541" cy="553998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Plassholder for tekst 3">
            <a:extLst>
              <a:ext uri="{FF2B5EF4-FFF2-40B4-BE49-F238E27FC236}">
                <a16:creationId xmlns="" xmlns:a16="http://schemas.microsoft.com/office/drawing/2014/main" id="{92459705-CB3A-4023-8DC9-2DCE84802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3536430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92DF043E-93CD-4409-BED3-D9B176C69B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41216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464" y="2611037"/>
            <a:ext cx="2131342" cy="129040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464" y="2611037"/>
            <a:ext cx="2131342" cy="129040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464" y="2611037"/>
            <a:ext cx="2131342" cy="129040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464" y="2611037"/>
            <a:ext cx="2131342" cy="12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5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tel og innhold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2">
            <a:extLst>
              <a:ext uri="{FF2B5EF4-FFF2-40B4-BE49-F238E27FC236}">
                <a16:creationId xmlns="" xmlns:a16="http://schemas.microsoft.com/office/drawing/2014/main" id="{D90E9282-BE79-41DB-9CBE-4E7C6D9A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63" y="2438401"/>
            <a:ext cx="9116033" cy="3650628"/>
          </a:xfrm>
        </p:spPr>
        <p:txBody>
          <a:bodyPr/>
          <a:lstStyle>
            <a:lvl1pPr>
              <a:spcBef>
                <a:spcPts val="26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7">
            <a:extLst>
              <a:ext uri="{FF2B5EF4-FFF2-40B4-BE49-F238E27FC236}">
                <a16:creationId xmlns="" xmlns:a16="http://schemas.microsoft.com/office/drawing/2014/main" id="{06B83727-5B46-469F-BA7E-A12F4876D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1963" y="1823928"/>
            <a:ext cx="9116033" cy="3385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73499" indent="0">
              <a:buNone/>
              <a:defRPr sz="900"/>
            </a:lvl2pPr>
            <a:lvl3pPr marL="924146" indent="0">
              <a:buNone/>
              <a:defRPr sz="900"/>
            </a:lvl3pPr>
            <a:lvl4pPr marL="1374794" indent="0">
              <a:buNone/>
              <a:defRPr sz="900"/>
            </a:lvl4pPr>
            <a:lvl5pPr marL="1825442" indent="0">
              <a:buNone/>
              <a:defRPr sz="9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50FD7C17-56F3-416E-A749-3BDDDAC077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72BE0250-49B8-6F42-AF10-CC707AEA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108F0C7-36FB-B343-9955-DCF4C12C68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4C3DC-6454-5147-B99F-865FB9D65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264D5930-D207-E448-8753-6EBC8C3FD7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7293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50FD7C17-56F3-416E-A749-3BDDDAC077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0783B9AC-8670-4BC8-96B8-F19660E50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="" xmlns:a16="http://schemas.microsoft.com/office/drawing/2014/main" id="{3CF4DF07-CC5E-401E-9579-0FFBC7AF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63" y="1823928"/>
            <a:ext cx="9116033" cy="4265101"/>
          </a:xfrm>
        </p:spPr>
        <p:txBody>
          <a:bodyPr/>
          <a:lstStyle>
            <a:lvl1pPr>
              <a:spcBef>
                <a:spcPts val="26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68AF88-6DC4-634C-938D-B160A6899F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35596E4-2623-624F-A8AF-300BAADF21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3D615C-9F5E-2A45-9410-FD46C90489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24285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DCA4CE00-B71A-0E43-8EEA-6607E8DF7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FD7D0CFE-027A-F347-9449-25F8B75F2095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60AF1DE7-964B-9F4E-BCAA-912FF676D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bunntekst 3">
            <a:extLst>
              <a:ext uri="{FF2B5EF4-FFF2-40B4-BE49-F238E27FC236}">
                <a16:creationId xmlns="" xmlns:a16="http://schemas.microsoft.com/office/drawing/2014/main" id="{A4631D9E-41EE-C144-8744-489B2F5E41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="" xmlns:a16="http://schemas.microsoft.com/office/drawing/2014/main" id="{7D11AFA0-3FDE-4610-85F1-E3FE013B4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5" name="Plassholder for tekst 5">
            <a:extLst>
              <a:ext uri="{FF2B5EF4-FFF2-40B4-BE49-F238E27FC236}">
                <a16:creationId xmlns="" xmlns:a16="http://schemas.microsoft.com/office/drawing/2014/main" id="{1C69EC76-6CD1-4647-A392-CA4226DA1F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51600" y="1807200"/>
            <a:ext cx="9116398" cy="338400"/>
          </a:xfrm>
        </p:spPr>
        <p:txBody>
          <a:bodyPr>
            <a:norm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nb-NO" dirty="0"/>
              <a:t>Sett inn mellomoverskrift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="" xmlns:a16="http://schemas.microsoft.com/office/drawing/2014/main" id="{A1BB37E4-ACF5-4242-8194-3C314CC7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600" y="2437200"/>
            <a:ext cx="9115200" cy="3650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463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92DF043E-93CD-4409-BED3-D9B176C69B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8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454259" y="419747"/>
            <a:ext cx="3922414" cy="1119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9" name="Plassholder for bilde 5"/>
          <p:cNvSpPr>
            <a:spLocks noGrp="1"/>
          </p:cNvSpPr>
          <p:nvPr>
            <p:ph type="pic" sz="quarter" idx="15" hasCustomPrompt="1"/>
          </p:nvPr>
        </p:nvSpPr>
        <p:spPr>
          <a:xfrm>
            <a:off x="5497158" y="332509"/>
            <a:ext cx="6694842" cy="5830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20" name="Plassholder for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54258" y="1814401"/>
            <a:ext cx="3922414" cy="43482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</a:lstStyle>
          <a:p>
            <a:pPr lvl="0"/>
            <a:r>
              <a:rPr lang="nb-NO" dirty="0"/>
              <a:t>Sett inn punktliste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160C43-5A3F-6748-ADA5-2943001C6E1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9533AA-77D4-DE44-9191-0355C962FC3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6A0957-1F0A-024B-8578-A208B2BD4E4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823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DCA4CE00-B71A-0E43-8EEA-6607E8DF7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FD7D0CFE-027A-F347-9449-25F8B75F2095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60AF1DE7-964B-9F4E-BCAA-912FF676D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bunntekst 3">
            <a:extLst>
              <a:ext uri="{FF2B5EF4-FFF2-40B4-BE49-F238E27FC236}">
                <a16:creationId xmlns="" xmlns:a16="http://schemas.microsoft.com/office/drawing/2014/main" id="{A4631D9E-41EE-C144-8744-489B2F5E41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 dirty="0"/>
              <a:t>Presentasjonstittel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="" xmlns:a16="http://schemas.microsoft.com/office/drawing/2014/main" id="{7D11AFA0-3FDE-4610-85F1-E3FE013B4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5" name="Plassholder for tekst 5">
            <a:extLst>
              <a:ext uri="{FF2B5EF4-FFF2-40B4-BE49-F238E27FC236}">
                <a16:creationId xmlns="" xmlns:a16="http://schemas.microsoft.com/office/drawing/2014/main" id="{1C69EC76-6CD1-4647-A392-CA4226DA1F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51600" y="1807200"/>
            <a:ext cx="9116398" cy="338400"/>
          </a:xfrm>
        </p:spPr>
        <p:txBody>
          <a:bodyPr>
            <a:norm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nb-NO" dirty="0"/>
              <a:t>Sett inn mellomoverskrift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="" xmlns:a16="http://schemas.microsoft.com/office/drawing/2014/main" id="{A1BB37E4-ACF5-4242-8194-3C314CC7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600" y="2437200"/>
            <a:ext cx="9115200" cy="3650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774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, innhold og bilde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>
            <a:extLst>
              <a:ext uri="{FF2B5EF4-FFF2-40B4-BE49-F238E27FC236}">
                <a16:creationId xmlns="" xmlns:a16="http://schemas.microsoft.com/office/drawing/2014/main" id="{9D0145CB-40DA-C543-9E8F-58B11CA73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67BB9409-2B8E-3D48-93D1-0D9C3BD62162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="" xmlns:a16="http://schemas.microsoft.com/office/drawing/2014/main" id="{CB49CEF8-EA15-2C47-A038-A3F4E3D99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4">
            <a:extLst>
              <a:ext uri="{FF2B5EF4-FFF2-40B4-BE49-F238E27FC236}">
                <a16:creationId xmlns="" xmlns:a16="http://schemas.microsoft.com/office/drawing/2014/main" id="{43D59FAD-9169-4892-8625-29FE645464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97513" y="331789"/>
            <a:ext cx="6694487" cy="5830887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3" name="Plassholder for bunntekst 3">
            <a:extLst>
              <a:ext uri="{FF2B5EF4-FFF2-40B4-BE49-F238E27FC236}">
                <a16:creationId xmlns="" xmlns:a16="http://schemas.microsoft.com/office/drawing/2014/main" id="{297072FC-4EB7-634E-AE93-E081D00BED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 dirty="0"/>
              <a:t>Presentasjonstittel</a:t>
            </a:r>
          </a:p>
        </p:txBody>
      </p:sp>
      <p:sp>
        <p:nvSpPr>
          <p:cNvPr id="12" name="Plassholder for tekst 4">
            <a:extLst>
              <a:ext uri="{FF2B5EF4-FFF2-40B4-BE49-F238E27FC236}">
                <a16:creationId xmlns="" xmlns:a16="http://schemas.microsoft.com/office/drawing/2014/main" id="{E426ED3F-4BB1-4F25-9FC4-743B67CB1A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36180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="" xmlns:a16="http://schemas.microsoft.com/office/drawing/2014/main" id="{09A450EA-4ED9-40D4-8461-D0D98B97D0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51600" y="1825200"/>
            <a:ext cx="3618000" cy="338400"/>
          </a:xfrm>
        </p:spPr>
        <p:txBody>
          <a:bodyPr>
            <a:no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nb-NO" dirty="0"/>
              <a:t>Sett inn mellomoverskrift</a:t>
            </a:r>
          </a:p>
        </p:txBody>
      </p:sp>
      <p:sp>
        <p:nvSpPr>
          <p:cNvPr id="15" name="Plassholder for tekst 16">
            <a:extLst>
              <a:ext uri="{FF2B5EF4-FFF2-40B4-BE49-F238E27FC236}">
                <a16:creationId xmlns="" xmlns:a16="http://schemas.microsoft.com/office/drawing/2014/main" id="{0A7787EE-0928-48DB-91AF-54F9C1DFE0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51600" y="2437200"/>
            <a:ext cx="3618000" cy="365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3824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nktliste og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92DF043E-93CD-4409-BED3-D9B176C69B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="" xmlns:a16="http://schemas.microsoft.com/office/drawing/2014/main" id="{AD2AC438-0832-364C-8581-D9B9137FB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1527808A-870D-444A-B6DE-6381D055A328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7CAD6DF2-4DD9-FB49-83FA-DC1C5A2BD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unntekst 3">
            <a:extLst>
              <a:ext uri="{FF2B5EF4-FFF2-40B4-BE49-F238E27FC236}">
                <a16:creationId xmlns="" xmlns:a16="http://schemas.microsoft.com/office/drawing/2014/main" id="{80435C70-1C3F-CF4A-B087-3FCB3A3F6E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 dirty="0"/>
              <a:t>Presentasjonstittel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454259" y="421200"/>
            <a:ext cx="3924566" cy="1198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5" hasCustomPrompt="1"/>
          </p:nvPr>
        </p:nvSpPr>
        <p:spPr>
          <a:xfrm>
            <a:off x="5497158" y="332509"/>
            <a:ext cx="6694842" cy="58307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1454258" y="1814401"/>
            <a:ext cx="3924566" cy="390638"/>
          </a:xfrm>
        </p:spPr>
        <p:txBody>
          <a:bodyPr>
            <a:no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nb-NO" dirty="0"/>
              <a:t>Sett inn mellomoverskrift</a:t>
            </a:r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19" hasCustomPrompt="1"/>
          </p:nvPr>
        </p:nvSpPr>
        <p:spPr>
          <a:xfrm>
            <a:off x="1454258" y="2303813"/>
            <a:ext cx="3924566" cy="38588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</a:lstStyle>
          <a:p>
            <a:pPr lvl="0"/>
            <a:r>
              <a:rPr lang="nb-NO" dirty="0"/>
              <a:t>Sett inn punktliste</a:t>
            </a:r>
          </a:p>
        </p:txBody>
      </p:sp>
    </p:spTree>
    <p:extLst>
      <p:ext uri="{BB962C8B-B14F-4D97-AF65-F5344CB8AC3E}">
        <p14:creationId xmlns:p14="http://schemas.microsoft.com/office/powerpoint/2010/main" val="17260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digram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92DF043E-93CD-4409-BED3-D9B176C69B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="" xmlns:a16="http://schemas.microsoft.com/office/drawing/2014/main" id="{AD2AC438-0832-364C-8581-D9B9137FB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1527808A-870D-444A-B6DE-6381D055A328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7CAD6DF2-4DD9-FB49-83FA-DC1C5A2BD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unntekst 3">
            <a:extLst>
              <a:ext uri="{FF2B5EF4-FFF2-40B4-BE49-F238E27FC236}">
                <a16:creationId xmlns="" xmlns:a16="http://schemas.microsoft.com/office/drawing/2014/main" id="{80435C70-1C3F-CF4A-B087-3FCB3A3F6E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 dirty="0"/>
              <a:t>Presentasjonstittel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454258" y="419747"/>
            <a:ext cx="9221659" cy="39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8" name="Plassholder for diagram 12"/>
          <p:cNvSpPr>
            <a:spLocks noGrp="1"/>
          </p:cNvSpPr>
          <p:nvPr>
            <p:ph type="chart" sz="quarter" idx="17" hasCustomPrompt="1"/>
          </p:nvPr>
        </p:nvSpPr>
        <p:spPr>
          <a:xfrm>
            <a:off x="1454258" y="1270000"/>
            <a:ext cx="9213742" cy="4167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b-NO"/>
              <a:t>Sett inn diagram</a:t>
            </a:r>
          </a:p>
        </p:txBody>
      </p:sp>
    </p:spTree>
    <p:extLst>
      <p:ext uri="{BB962C8B-B14F-4D97-AF65-F5344CB8AC3E}">
        <p14:creationId xmlns:p14="http://schemas.microsoft.com/office/powerpoint/2010/main" val="336255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2">
            <a:extLst>
              <a:ext uri="{FF2B5EF4-FFF2-40B4-BE49-F238E27FC236}">
                <a16:creationId xmlns="" xmlns:a16="http://schemas.microsoft.com/office/drawing/2014/main" id="{D90E9282-BE79-41DB-9CBE-4E7C6D9A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63" y="2438401"/>
            <a:ext cx="9116033" cy="3650628"/>
          </a:xfrm>
        </p:spPr>
        <p:txBody>
          <a:bodyPr/>
          <a:lstStyle>
            <a:lvl1pPr>
              <a:spcBef>
                <a:spcPts val="26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7">
            <a:extLst>
              <a:ext uri="{FF2B5EF4-FFF2-40B4-BE49-F238E27FC236}">
                <a16:creationId xmlns="" xmlns:a16="http://schemas.microsoft.com/office/drawing/2014/main" id="{06B83727-5B46-469F-BA7E-A12F4876D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1963" y="1823928"/>
            <a:ext cx="9116033" cy="3385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/>
            </a:lvl1pPr>
            <a:lvl2pPr marL="473499" indent="0">
              <a:buNone/>
              <a:defRPr sz="900"/>
            </a:lvl2pPr>
            <a:lvl3pPr marL="924146" indent="0">
              <a:buNone/>
              <a:defRPr sz="900"/>
            </a:lvl3pPr>
            <a:lvl4pPr marL="1374794" indent="0">
              <a:buNone/>
              <a:defRPr sz="900"/>
            </a:lvl4pPr>
            <a:lvl5pPr marL="1825442" indent="0">
              <a:buNone/>
              <a:defRPr sz="9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50FD7C17-56F3-416E-A749-3BDDDAC077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="" xmlns:a16="http://schemas.microsoft.com/office/drawing/2014/main" id="{21C7843D-F314-7D49-99DA-E09C714EE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8009D834-847F-0E48-A00F-D6A034EE3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bunntekst 3">
            <a:extLst>
              <a:ext uri="{FF2B5EF4-FFF2-40B4-BE49-F238E27FC236}">
                <a16:creationId xmlns="" xmlns:a16="http://schemas.microsoft.com/office/drawing/2014/main" id="{48F3C049-CA23-C84C-A72E-AE044FB49B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04BB882C-BB8A-41A5-A8A3-45D42F5AB8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4389970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>
            <a:extLst>
              <a:ext uri="{FF2B5EF4-FFF2-40B4-BE49-F238E27FC236}">
                <a16:creationId xmlns="" xmlns:a16="http://schemas.microsoft.com/office/drawing/2014/main" id="{9D0145CB-40DA-C543-9E8F-58B11CA73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67BB9409-2B8E-3D48-93D1-0D9C3BD62162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="" xmlns:a16="http://schemas.microsoft.com/office/drawing/2014/main" id="{CB49CEF8-EA15-2C47-A038-A3F4E3D99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4">
            <a:extLst>
              <a:ext uri="{FF2B5EF4-FFF2-40B4-BE49-F238E27FC236}">
                <a16:creationId xmlns="" xmlns:a16="http://schemas.microsoft.com/office/drawing/2014/main" id="{43D59FAD-9169-4892-8625-29FE645464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97513" y="331789"/>
            <a:ext cx="6694487" cy="5830887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3" name="Plassholder for bunntekst 3">
            <a:extLst>
              <a:ext uri="{FF2B5EF4-FFF2-40B4-BE49-F238E27FC236}">
                <a16:creationId xmlns="" xmlns:a16="http://schemas.microsoft.com/office/drawing/2014/main" id="{297072FC-4EB7-634E-AE93-E081D00BED0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2" name="Plassholder for tekst 4">
            <a:extLst>
              <a:ext uri="{FF2B5EF4-FFF2-40B4-BE49-F238E27FC236}">
                <a16:creationId xmlns="" xmlns:a16="http://schemas.microsoft.com/office/drawing/2014/main" id="{E426ED3F-4BB1-4F25-9FC4-743B67CB1A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36180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="" xmlns:a16="http://schemas.microsoft.com/office/drawing/2014/main" id="{09A450EA-4ED9-40D4-8461-D0D98B97D0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51600" y="1825200"/>
            <a:ext cx="3618000" cy="338400"/>
          </a:xfrm>
        </p:spPr>
        <p:txBody>
          <a:bodyPr>
            <a:no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nb-NO" dirty="0"/>
              <a:t>Sett inn mellomoverskrift</a:t>
            </a:r>
          </a:p>
        </p:txBody>
      </p:sp>
      <p:sp>
        <p:nvSpPr>
          <p:cNvPr id="15" name="Plassholder for tekst 16">
            <a:extLst>
              <a:ext uri="{FF2B5EF4-FFF2-40B4-BE49-F238E27FC236}">
                <a16:creationId xmlns="" xmlns:a16="http://schemas.microsoft.com/office/drawing/2014/main" id="{0A7787EE-0928-48DB-91AF-54F9C1DFE0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51600" y="2437200"/>
            <a:ext cx="3618000" cy="365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884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, innhold og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="" xmlns:a16="http://schemas.microsoft.com/office/drawing/2014/main" id="{43D59FAD-9169-4892-8625-29FE645464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97513" y="331789"/>
            <a:ext cx="6694487" cy="5830887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788A5FD2-4E29-43CC-AF5D-A0AFF37CDF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="" xmlns:a16="http://schemas.microsoft.com/office/drawing/2014/main" id="{6A3F23EE-B385-E54B-9AE7-C940F16D7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F06796A6-6625-1F40-9BCD-D18F14D7F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unntekst 3">
            <a:extLst>
              <a:ext uri="{FF2B5EF4-FFF2-40B4-BE49-F238E27FC236}">
                <a16:creationId xmlns="" xmlns:a16="http://schemas.microsoft.com/office/drawing/2014/main" id="{BA50C41A-9878-314B-B4C1-4DF1691037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5" name="Plassholder for tekst 4">
            <a:extLst>
              <a:ext uri="{FF2B5EF4-FFF2-40B4-BE49-F238E27FC236}">
                <a16:creationId xmlns="" xmlns:a16="http://schemas.microsoft.com/office/drawing/2014/main" id="{53867BA8-16B2-4876-A94D-467C00A200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4800" y="424800"/>
            <a:ext cx="42048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="" xmlns:a16="http://schemas.microsoft.com/office/drawing/2014/main" id="{35295EB9-A263-4FA8-BC5C-13CFBD755D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800" y="1825200"/>
            <a:ext cx="4204800" cy="338400"/>
          </a:xfrm>
        </p:spPr>
        <p:txBody>
          <a:bodyPr>
            <a:no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nb-NO" dirty="0"/>
              <a:t>Sett inn mellomoverskrift</a:t>
            </a:r>
          </a:p>
        </p:txBody>
      </p:sp>
      <p:sp>
        <p:nvSpPr>
          <p:cNvPr id="19" name="Plassholder for tekst 16">
            <a:extLst>
              <a:ext uri="{FF2B5EF4-FFF2-40B4-BE49-F238E27FC236}">
                <a16:creationId xmlns="" xmlns:a16="http://schemas.microsoft.com/office/drawing/2014/main" id="{82C67DC3-4622-43B2-AF76-6D9B5A172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4800" y="2437200"/>
            <a:ext cx="4204800" cy="365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63848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llustra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788A5FD2-4E29-43CC-AF5D-A0AFF37CDF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21" name="Plassholder for bilde 6">
            <a:extLst>
              <a:ext uri="{FF2B5EF4-FFF2-40B4-BE49-F238E27FC236}">
                <a16:creationId xmlns="" xmlns:a16="http://schemas.microsoft.com/office/drawing/2014/main" id="{B2F7A8F1-AD1B-496F-B966-B7038FCC43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51963" y="1996748"/>
            <a:ext cx="2322000" cy="2854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2" name="Plassholder for bilde 6">
            <a:extLst>
              <a:ext uri="{FF2B5EF4-FFF2-40B4-BE49-F238E27FC236}">
                <a16:creationId xmlns="" xmlns:a16="http://schemas.microsoft.com/office/drawing/2014/main" id="{98CF1045-804F-4A2B-B70C-D3F964744C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8979" y="1996748"/>
            <a:ext cx="2322000" cy="2854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3" name="Plassholder for bilde 6">
            <a:extLst>
              <a:ext uri="{FF2B5EF4-FFF2-40B4-BE49-F238E27FC236}">
                <a16:creationId xmlns="" xmlns:a16="http://schemas.microsoft.com/office/drawing/2014/main" id="{8387D253-6EF1-44B3-BC0B-DBC9601863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5996" y="1996748"/>
            <a:ext cx="2322000" cy="2854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="" xmlns:a16="http://schemas.microsoft.com/office/drawing/2014/main" id="{80B25305-295E-483C-8155-9939A70EA1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1963" y="4929645"/>
            <a:ext cx="2322000" cy="123303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="" xmlns:a16="http://schemas.microsoft.com/office/drawing/2014/main" id="{EE8CFDC6-2B27-416F-8E6F-90EAD11969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8979" y="4929645"/>
            <a:ext cx="2322000" cy="123303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="" xmlns:a16="http://schemas.microsoft.com/office/drawing/2014/main" id="{51FFC391-EF52-4D8D-9885-94B1F9C9E1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5996" y="4929645"/>
            <a:ext cx="2322000" cy="123303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="" xmlns:a16="http://schemas.microsoft.com/office/drawing/2014/main" id="{8C319735-7F00-0F40-B59C-E5C7296C1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42B1D614-B9B6-7B4C-BFD4-5C693B78A017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="" xmlns:a16="http://schemas.microsoft.com/office/drawing/2014/main" id="{248027EA-D213-484F-A7CD-24057FA9C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bunntekst 3">
            <a:extLst>
              <a:ext uri="{FF2B5EF4-FFF2-40B4-BE49-F238E27FC236}">
                <a16:creationId xmlns="" xmlns:a16="http://schemas.microsoft.com/office/drawing/2014/main" id="{0E157761-B8B2-3E44-ACA6-1EAFDDCF16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5" name="Plassholder for tekst 4">
            <a:extLst>
              <a:ext uri="{FF2B5EF4-FFF2-40B4-BE49-F238E27FC236}">
                <a16:creationId xmlns="" xmlns:a16="http://schemas.microsoft.com/office/drawing/2014/main" id="{B16EE07F-D95B-46F3-A21D-C28F65AA87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25415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mindre bilde (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="" xmlns:a16="http://schemas.microsoft.com/office/drawing/2014/main" id="{43D59FAD-9169-4892-8625-29FE645464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1902" y="1569156"/>
            <a:ext cx="4476750" cy="4481688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33CDCC4C-BBCB-8B43-A091-1BC035DA8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5155C945-140B-194F-9AE7-E0DA0A537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3">
            <a:extLst>
              <a:ext uri="{FF2B5EF4-FFF2-40B4-BE49-F238E27FC236}">
                <a16:creationId xmlns="" xmlns:a16="http://schemas.microsoft.com/office/drawing/2014/main" id="{C6049CA9-1586-2244-8125-FFE4CB81D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="" xmlns:a16="http://schemas.microsoft.com/office/drawing/2014/main" id="{87135805-6529-4AF3-94A2-81B067FCAF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4" name="Plassholder for tekst 16">
            <a:extLst>
              <a:ext uri="{FF2B5EF4-FFF2-40B4-BE49-F238E27FC236}">
                <a16:creationId xmlns="" xmlns:a16="http://schemas.microsoft.com/office/drawing/2014/main" id="{8B72E398-2AA1-4FD3-8B3E-3195D70946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51600" y="1825200"/>
            <a:ext cx="4204800" cy="4132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00481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, innhold og mindre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="" xmlns:a16="http://schemas.microsoft.com/office/drawing/2014/main" id="{43D59FAD-9169-4892-8625-29FE645464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1902" y="1569156"/>
            <a:ext cx="4476750" cy="4481688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788A5FD2-4E29-43CC-AF5D-A0AFF37CDF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="" xmlns:a16="http://schemas.microsoft.com/office/drawing/2014/main" id="{68F9622B-7085-184B-B217-187CE95EB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2C95DE1E-8D97-5C4A-B351-41C296EBD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bunntekst 3">
            <a:extLst>
              <a:ext uri="{FF2B5EF4-FFF2-40B4-BE49-F238E27FC236}">
                <a16:creationId xmlns="" xmlns:a16="http://schemas.microsoft.com/office/drawing/2014/main" id="{D546C4CD-8344-0A42-A335-07E0AD71D8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5" name="Plassholder for tekst 3">
            <a:extLst>
              <a:ext uri="{FF2B5EF4-FFF2-40B4-BE49-F238E27FC236}">
                <a16:creationId xmlns="" xmlns:a16="http://schemas.microsoft.com/office/drawing/2014/main" id="{23C883BC-154C-4926-9CB0-21C13656A7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6" name="Plassholder for tekst 16">
            <a:extLst>
              <a:ext uri="{FF2B5EF4-FFF2-40B4-BE49-F238E27FC236}">
                <a16:creationId xmlns="" xmlns:a16="http://schemas.microsoft.com/office/drawing/2014/main" id="{83337D8A-F481-4769-885B-08E5ED39FF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51600" y="1825200"/>
            <a:ext cx="4204800" cy="4132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11332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2F3497A7-C548-4CA9-B07D-E403E87DC591}"/>
              </a:ext>
            </a:extLst>
          </p:cNvPr>
          <p:cNvSpPr/>
          <p:nvPr/>
        </p:nvSpPr>
        <p:spPr>
          <a:xfrm>
            <a:off x="0" y="0"/>
            <a:ext cx="10667998" cy="67809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dk2"/>
              </a:solidFill>
            </a:endParaRPr>
          </a:p>
        </p:txBody>
      </p:sp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EE9C9CDE-DA0A-46AE-BB8C-503BE945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63" y="425926"/>
            <a:ext cx="9116033" cy="8617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1FFA49A4-3C17-446F-BD51-05F6F8BF8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963" y="2387600"/>
            <a:ext cx="9116034" cy="37494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="" xmlns:a16="http://schemas.microsoft.com/office/drawing/2014/main" id="{12FE4A29-2D2F-4A1E-9AC1-62499A6BB905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="" xmlns:a16="http://schemas.microsoft.com/office/drawing/2014/main" id="{BC3000AC-665E-DD4D-94F7-DEA042371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8. mai 2020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43D821DC-01B1-F445-86B2-EF02FA47C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bunntekst 3">
            <a:extLst>
              <a:ext uri="{FF2B5EF4-FFF2-40B4-BE49-F238E27FC236}">
                <a16:creationId xmlns="" xmlns:a16="http://schemas.microsoft.com/office/drawing/2014/main" id="{51551930-2C9E-7D4C-BEEC-FEFF421F6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4" name="MSIPCMContentMarking" descr="{&quot;HashCode&quot;:1509548502,&quot;Placement&quot;:&quot;Footer&quot;,&quot;Top&quot;:519.343,&quot;Left&quot;:845.550659,&quot;SlideWidth&quot;:960,&quot;SlideHeight&quot;:540}"/>
          <p:cNvSpPr txBox="1"/>
          <p:nvPr userDrawn="1"/>
        </p:nvSpPr>
        <p:spPr>
          <a:xfrm>
            <a:off x="10738493" y="6595656"/>
            <a:ext cx="14535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nb-NO" sz="1000" smtClean="0">
                <a:solidFill>
                  <a:srgbClr val="000000"/>
                </a:solidFill>
                <a:latin typeface="Calibri" panose="020F0502020204030204" pitchFamily="34" charset="0"/>
              </a:rPr>
              <a:t>Sensitivitet: Begrenset</a:t>
            </a:r>
            <a:endParaRPr lang="nb-NO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30" r:id="rId29"/>
    <p:sldLayoutId id="2147483695" r:id="rId30"/>
    <p:sldLayoutId id="2147483650" r:id="rId31"/>
    <p:sldLayoutId id="2147483660" r:id="rId32"/>
    <p:sldLayoutId id="2147483731" r:id="rId33"/>
    <p:sldLayoutId id="2147483729" r:id="rId34"/>
  </p:sldLayoutIdLst>
  <p:hf hdr="0" ftr="0" dt="0"/>
  <p:txStyles>
    <p:titleStyle>
      <a:lvl1pPr algn="l" defTabSz="901295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dk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99998" indent="-199998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dk2"/>
          </a:solidFill>
          <a:latin typeface="+mn-lt"/>
          <a:ea typeface="+mn-ea"/>
          <a:cs typeface="+mn-cs"/>
        </a:defRPr>
      </a:lvl1pPr>
      <a:lvl2pPr marL="675972" indent="-202473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dk2"/>
          </a:solidFill>
          <a:latin typeface="+mn-lt"/>
          <a:ea typeface="+mn-ea"/>
          <a:cs typeface="+mn-cs"/>
        </a:defRPr>
      </a:lvl2pPr>
      <a:lvl3pPr marL="1126619" indent="-202473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dk2"/>
          </a:solidFill>
          <a:latin typeface="+mn-lt"/>
          <a:ea typeface="+mn-ea"/>
          <a:cs typeface="+mn-cs"/>
        </a:defRPr>
      </a:lvl3pPr>
      <a:lvl4pPr marL="1577267" indent="-202473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dk2"/>
          </a:solidFill>
          <a:latin typeface="+mn-lt"/>
          <a:ea typeface="+mn-ea"/>
          <a:cs typeface="+mn-cs"/>
        </a:defRPr>
      </a:lvl4pPr>
      <a:lvl5pPr marL="2027915" indent="-202473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dk2"/>
          </a:solidFill>
          <a:latin typeface="+mn-lt"/>
          <a:ea typeface="+mn-ea"/>
          <a:cs typeface="+mn-cs"/>
        </a:defRPr>
      </a:lvl5pPr>
      <a:lvl6pPr marL="2478562" indent="-225324" algn="l" defTabSz="901295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6pPr>
      <a:lvl7pPr marL="2929210" indent="-225324" algn="l" defTabSz="901295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7pPr>
      <a:lvl8pPr marL="3379858" indent="-225324" algn="l" defTabSz="901295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8pPr>
      <a:lvl9pPr marL="3830505" indent="-225324" algn="l" defTabSz="901295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1pPr>
      <a:lvl2pPr marL="450648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2pPr>
      <a:lvl3pPr marL="901295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3pPr>
      <a:lvl4pPr marL="1351943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4pPr>
      <a:lvl5pPr marL="1802591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5pPr>
      <a:lvl6pPr marL="2253238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6pPr>
      <a:lvl7pPr marL="2703886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7pPr>
      <a:lvl8pPr marL="3154534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8pPr>
      <a:lvl9pPr marL="3605181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dvsvLtLRQ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HdvsvLtLRQ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Offentlig tjenestepensjon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Og hva det betyr for deg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35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294967295"/>
          </p:nvPr>
        </p:nvSpPr>
        <p:spPr>
          <a:xfrm>
            <a:off x="11779250" y="6356350"/>
            <a:ext cx="412750" cy="365125"/>
          </a:xfrm>
        </p:spPr>
        <p:txBody>
          <a:bodyPr/>
          <a:lstStyle/>
          <a:p>
            <a:fld id="{475BF7DD-4747-455A-BE6F-BE3B9AFD3825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529383" y="1960773"/>
            <a:ext cx="3795995" cy="4262914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7529384" y="4092230"/>
            <a:ext cx="3795993" cy="28736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Folketrygd (NAV)</a:t>
            </a:r>
            <a:endParaRPr lang="nb-NO" sz="1400" dirty="0"/>
          </a:p>
        </p:txBody>
      </p:sp>
      <p:sp>
        <p:nvSpPr>
          <p:cNvPr id="13" name="Rektangel 12"/>
          <p:cNvSpPr/>
          <p:nvPr/>
        </p:nvSpPr>
        <p:spPr>
          <a:xfrm>
            <a:off x="1383955" y="2992719"/>
            <a:ext cx="5387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>
                <a:latin typeface="Georgia" panose="02040502050405020303" pitchFamily="18" charset="0"/>
              </a:rPr>
              <a:t>Alle som bor i Norge får pensjon fra NAV. Det kalles folketrygd.</a:t>
            </a:r>
          </a:p>
        </p:txBody>
      </p:sp>
    </p:spTree>
    <p:extLst>
      <p:ext uri="{BB962C8B-B14F-4D97-AF65-F5344CB8AC3E}">
        <p14:creationId xmlns:p14="http://schemas.microsoft.com/office/powerpoint/2010/main" val="34391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66334" y="3627964"/>
            <a:ext cx="3904736" cy="2039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5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83954" y="3003341"/>
            <a:ext cx="5672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>
                <a:latin typeface="Georgia" panose="02040502050405020303" pitchFamily="18" charset="0"/>
              </a:rPr>
              <a:t>Du som jobber i det offentlige får offentlig tjenestepensjon i tillegg.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7529383" y="753109"/>
            <a:ext cx="3795995" cy="1215902"/>
            <a:chOff x="7529383" y="744871"/>
            <a:chExt cx="3795995" cy="1215902"/>
          </a:xfrm>
        </p:grpSpPr>
        <p:sp>
          <p:nvSpPr>
            <p:cNvPr id="5" name="Rektangel 4"/>
            <p:cNvSpPr/>
            <p:nvPr/>
          </p:nvSpPr>
          <p:spPr>
            <a:xfrm>
              <a:off x="7529383" y="744871"/>
              <a:ext cx="3795995" cy="121590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7529384" y="1201107"/>
              <a:ext cx="3795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/>
                <a:t>Offentlig tjenestepensjon (KLP)</a:t>
              </a:r>
              <a:endParaRPr lang="nb-NO" sz="1400" dirty="0"/>
            </a:p>
          </p:txBody>
        </p:sp>
      </p:grpSp>
      <p:sp>
        <p:nvSpPr>
          <p:cNvPr id="7" name="Rektangel 6"/>
          <p:cNvSpPr/>
          <p:nvPr/>
        </p:nvSpPr>
        <p:spPr>
          <a:xfrm>
            <a:off x="7529383" y="1960773"/>
            <a:ext cx="3795995" cy="4262914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7529384" y="4092230"/>
            <a:ext cx="3795993" cy="28736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/>
              <a:t>Folketrygd (NAV)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402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En god tjenestepensjon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551601" y="2437200"/>
            <a:ext cx="4560876" cy="3650400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Offentlig tjenestepensjon er en av Norges beste pensjonsordninger.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Både du og arbeidsgiveren din setter av penger til din fremtidige pensjon.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mohive-cdn-eu.crossknowledge.com/5d522260-2f1e-4599-a06d-1c6064a1181a/PublicLink/92e9b6c2-1b4d-47fd-8845-a83e5d0dfa79/9b4305a7-3299-4b76-a479-4ef3fb5c1319/medias/A70175C9-9BB4-4B35-A8CA-DD1AC89C45F4/Q3_A70175C9-9BB4-4B35-A8CA-DD1AC89C45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37" y="1127124"/>
            <a:ext cx="4784985" cy="47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r="11730"/>
          <a:stretch>
            <a:fillRect/>
          </a:stretch>
        </p:blipFill>
        <p:spPr/>
      </p:pic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Mange goder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sz="2000" dirty="0">
                <a:solidFill>
                  <a:schemeClr val="tx1"/>
                </a:solidFill>
              </a:rPr>
              <a:t>O</a:t>
            </a:r>
            <a:r>
              <a:rPr lang="nb-NO" sz="2000" dirty="0" smtClean="0">
                <a:solidFill>
                  <a:schemeClr val="tx1"/>
                </a:solidFill>
              </a:rPr>
              <a:t>ffentlig tjenestepensjon gir: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nb-NO" sz="2000" dirty="0">
                <a:solidFill>
                  <a:schemeClr val="tx1"/>
                </a:solidFill>
              </a:rPr>
              <a:t>Tjenestepensjon fra dagen du går av og resten av </a:t>
            </a:r>
            <a:r>
              <a:rPr lang="nb-NO" sz="2000" dirty="0" smtClean="0">
                <a:solidFill>
                  <a:schemeClr val="tx1"/>
                </a:solidFill>
              </a:rPr>
              <a:t>livet</a:t>
            </a:r>
          </a:p>
          <a:p>
            <a:pPr marL="0" indent="0">
              <a:buNone/>
            </a:pPr>
            <a:endParaRPr lang="nb-NO" dirty="0" smtClean="0">
              <a:solidFill>
                <a:schemeClr val="tx1"/>
              </a:solidFill>
            </a:endParaRPr>
          </a:p>
          <a:p>
            <a:r>
              <a:rPr lang="nb-NO" sz="2000" dirty="0" smtClean="0">
                <a:solidFill>
                  <a:schemeClr val="tx1"/>
                </a:solidFill>
              </a:rPr>
              <a:t>Uførepensjon</a:t>
            </a:r>
          </a:p>
          <a:p>
            <a:pPr marL="0" indent="0">
              <a:buNone/>
            </a:pPr>
            <a:endParaRPr lang="nb-NO" sz="2000" dirty="0" smtClean="0">
              <a:solidFill>
                <a:schemeClr val="tx1"/>
              </a:solidFill>
            </a:endParaRPr>
          </a:p>
          <a:p>
            <a:r>
              <a:rPr lang="nb-NO" sz="2000" dirty="0" smtClean="0">
                <a:solidFill>
                  <a:schemeClr val="tx1"/>
                </a:solidFill>
              </a:rPr>
              <a:t>Etterlattepensjon</a:t>
            </a:r>
          </a:p>
          <a:p>
            <a:endParaRPr lang="nb-NO" sz="2000" dirty="0">
              <a:solidFill>
                <a:schemeClr val="tx1"/>
              </a:solidFill>
            </a:endParaRPr>
          </a:p>
          <a:p>
            <a:r>
              <a:rPr lang="nb-NO" sz="2000" dirty="0" smtClean="0">
                <a:solidFill>
                  <a:schemeClr val="tx1"/>
                </a:solidFill>
              </a:rPr>
              <a:t>AFP</a:t>
            </a:r>
            <a:endParaRPr lang="nb-NO" sz="2000" dirty="0" smtClean="0">
              <a:solidFill>
                <a:schemeClr val="tx1"/>
              </a:solidFill>
            </a:endParaRPr>
          </a:p>
          <a:p>
            <a:endParaRPr lang="nb-NO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t="12999" r="-99" b="444"/>
          <a:stretch/>
        </p:blipFill>
        <p:spPr>
          <a:xfrm>
            <a:off x="0" y="-60158"/>
            <a:ext cx="12197390" cy="7038474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4294967295"/>
          </p:nvPr>
        </p:nvSpPr>
        <p:spPr>
          <a:xfrm>
            <a:off x="11779250" y="6356350"/>
            <a:ext cx="412750" cy="365125"/>
          </a:xfrm>
        </p:spPr>
        <p:txBody>
          <a:bodyPr/>
          <a:lstStyle/>
          <a:p>
            <a:fld id="{475BF7DD-4747-455A-BE6F-BE3B9AFD3825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01742" y="3723772"/>
            <a:ext cx="11393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Visste du at privat tjenestepensjon ofte bare utbetales i 10 år? Offentlig tjenestepensjon er derimot en livsvarig ytelse.</a:t>
            </a:r>
            <a:endParaRPr lang="nb-NO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" y="6220156"/>
            <a:ext cx="597071" cy="3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Hva bør du tenke på når det gjelder pensjon?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551600" y="2166551"/>
            <a:ext cx="9115200" cy="39210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Det lønner seg å jobbe heltid fremfor deltid.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Tar du ut permisjon med lønn, fortsetter du å tjene opp pensjon. Tar du permisjon uten lønn, tjener du ikke opp pensjon.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Bytter du jobb innen offentlig sektor, tar du med deg opptjent pensjon inn i den nye stillingen.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I 2020 kom det nye regler som gjør at det for alle født i 1963 eller senere lønner seg å jobbe lenger.</a:t>
            </a:r>
          </a:p>
        </p:txBody>
      </p:sp>
    </p:spTree>
    <p:extLst>
      <p:ext uri="{BB962C8B-B14F-4D97-AF65-F5344CB8AC3E}">
        <p14:creationId xmlns:p14="http://schemas.microsoft.com/office/powerpoint/2010/main" val="16127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Offentlig tjenestepensjon på 1 minutt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>
          <a:xfrm>
            <a:off x="1551599" y="6253053"/>
            <a:ext cx="8762171" cy="338400"/>
          </a:xfrm>
        </p:spPr>
        <p:txBody>
          <a:bodyPr>
            <a:normAutofit/>
          </a:bodyPr>
          <a:lstStyle/>
          <a:p>
            <a:r>
              <a:rPr lang="nb-NO" sz="1200" b="0" dirty="0" smtClean="0"/>
              <a:t>Problemer med å spille av filmen? </a:t>
            </a:r>
            <a:r>
              <a:rPr lang="nb-NO" sz="1200" b="0" dirty="0" smtClean="0">
                <a:hlinkClick r:id="rId3"/>
              </a:rPr>
              <a:t>Her kan du se den på </a:t>
            </a:r>
            <a:r>
              <a:rPr lang="nb-NO" sz="1200" b="0" dirty="0" err="1" smtClean="0">
                <a:hlinkClick r:id="rId3"/>
              </a:rPr>
              <a:t>Youtube</a:t>
            </a:r>
            <a:r>
              <a:rPr lang="nb-NO" sz="1400" b="0" dirty="0" smtClean="0">
                <a:hlinkClick r:id="rId3"/>
              </a:rPr>
              <a:t>.</a:t>
            </a:r>
            <a:endParaRPr lang="nb-NO" sz="1400" b="0" dirty="0"/>
          </a:p>
        </p:txBody>
      </p:sp>
      <p:pic>
        <p:nvPicPr>
          <p:cNvPr id="7" name="qHdvsvLtLR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1599" y="1359341"/>
            <a:ext cx="7578868" cy="42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543362" y="3815043"/>
            <a:ext cx="2402562" cy="1720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5"/>
              </a:solidFill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1551600" y="424800"/>
            <a:ext cx="5335232" cy="860400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Vil du vite hva du kan forvente i pensjon? 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>
          <a:xfrm>
            <a:off x="1551600" y="2087286"/>
            <a:ext cx="4552638" cy="861859"/>
          </a:xfrm>
        </p:spPr>
        <p:txBody>
          <a:bodyPr>
            <a:normAutofit/>
          </a:bodyPr>
          <a:lstStyle/>
          <a:p>
            <a:r>
              <a:rPr lang="nb-NO" b="0" dirty="0" smtClean="0">
                <a:solidFill>
                  <a:schemeClr val="tx1"/>
                </a:solidFill>
              </a:rPr>
              <a:t>Logg inn på Min Side på KLP.no, og prøv pensjonsveilederen.</a:t>
            </a:r>
            <a:endParaRPr lang="nb-NO" b="0" dirty="0">
              <a:solidFill>
                <a:schemeClr val="tx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0C693458-EC3A-4A71-B4C5-65527C77E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 b="26573"/>
          <a:stretch/>
        </p:blipFill>
        <p:spPr>
          <a:xfrm>
            <a:off x="6886832" y="365568"/>
            <a:ext cx="5305168" cy="649243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</p:pic>
      <p:sp>
        <p:nvSpPr>
          <p:cNvPr id="7" name="Plassholder for tekst 3"/>
          <p:cNvSpPr txBox="1">
            <a:spLocks/>
          </p:cNvSpPr>
          <p:nvPr/>
        </p:nvSpPr>
        <p:spPr>
          <a:xfrm>
            <a:off x="1551600" y="3611784"/>
            <a:ext cx="4552638" cy="8618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01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75972" indent="-202473" algn="l" defTabSz="901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26619" indent="-202473" algn="l" defTabSz="901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577267" indent="-202473" algn="l" defTabSz="901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27915" indent="-202473" algn="l" defTabSz="9012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478562" indent="-225324" algn="l" defTabSz="901295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210" indent="-225324" algn="l" defTabSz="901295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858" indent="-225324" algn="l" defTabSz="901295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0505" indent="-225324" algn="l" defTabSz="901295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>
                <a:solidFill>
                  <a:schemeClr val="tx1"/>
                </a:solidFill>
                <a:latin typeface="Georgia" panose="02040502050405020303" pitchFamily="18" charset="0"/>
              </a:rPr>
              <a:t>KLP.no/</a:t>
            </a:r>
            <a:r>
              <a:rPr lang="nb-NO" dirty="0" err="1">
                <a:solidFill>
                  <a:schemeClr val="tx1"/>
                </a:solidFill>
                <a:latin typeface="Georgia" panose="02040502050405020303" pitchFamily="18" charset="0"/>
              </a:rPr>
              <a:t>m</a:t>
            </a:r>
            <a:r>
              <a:rPr lang="nb-NO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inside</a:t>
            </a:r>
            <a:endParaRPr lang="nb-NO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KLP2019">
      <a:dk1>
        <a:srgbClr val="3D3D3D"/>
      </a:dk1>
      <a:lt1>
        <a:srgbClr val="FFFFFF"/>
      </a:lt1>
      <a:dk2>
        <a:srgbClr val="3D3D3D"/>
      </a:dk2>
      <a:lt2>
        <a:srgbClr val="FFFFFF"/>
      </a:lt2>
      <a:accent1>
        <a:srgbClr val="3D3D3D"/>
      </a:accent1>
      <a:accent2>
        <a:srgbClr val="CC376D"/>
      </a:accent2>
      <a:accent3>
        <a:srgbClr val="06B594"/>
      </a:accent3>
      <a:accent4>
        <a:srgbClr val="C9CBCA"/>
      </a:accent4>
      <a:accent5>
        <a:srgbClr val="FFCCD2"/>
      </a:accent5>
      <a:accent6>
        <a:srgbClr val="CDFAE2"/>
      </a:accent6>
      <a:hlink>
        <a:srgbClr val="6F6F6F"/>
      </a:hlink>
      <a:folHlink>
        <a:srgbClr val="DD69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95EBD6B7-F124-41BC-B083-403F4ADF0A09}" vid="{59CD7E33-E966-4A86-8195-2D2DA71105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9204</TotalTime>
  <Words>248</Words>
  <Application>Microsoft Office PowerPoint</Application>
  <PresentationFormat>Widescreen</PresentationFormat>
  <Paragraphs>41</Paragraphs>
  <Slides>10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Default Theme</vt:lpstr>
      <vt:lpstr>Offentlig tjenestepensjon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Kommunal Landspensjonskasse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Offentlig tjenestepensjon</dc:title>
  <dc:creator>Silje Karoline Bredby</dc:creator>
  <cp:lastModifiedBy>Silje Karoline Bredby</cp:lastModifiedBy>
  <cp:revision>33</cp:revision>
  <dcterms:created xsi:type="dcterms:W3CDTF">2020-02-27T07:12:48Z</dcterms:created>
  <dcterms:modified xsi:type="dcterms:W3CDTF">2020-05-11T07:46:49Z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c6ce320-c847-47fd-9f03-e40212ed4ed7_Enabled">
    <vt:lpwstr>true</vt:lpwstr>
  </property>
  <property fmtid="{D5CDD505-2E9C-101B-9397-08002B2CF9AE}" pid="3" name="MSIP_Label_6c6ce320-c847-47fd-9f03-e40212ed4ed7_SetDate">
    <vt:lpwstr>2020-02-28T15:53:16Z</vt:lpwstr>
  </property>
  <property fmtid="{D5CDD505-2E9C-101B-9397-08002B2CF9AE}" pid="4" name="MSIP_Label_6c6ce320-c847-47fd-9f03-e40212ed4ed7_Method">
    <vt:lpwstr>Standard</vt:lpwstr>
  </property>
  <property fmtid="{D5CDD505-2E9C-101B-9397-08002B2CF9AE}" pid="5" name="MSIP_Label_6c6ce320-c847-47fd-9f03-e40212ed4ed7_Name">
    <vt:lpwstr>Intern</vt:lpwstr>
  </property>
  <property fmtid="{D5CDD505-2E9C-101B-9397-08002B2CF9AE}" pid="6" name="MSIP_Label_6c6ce320-c847-47fd-9f03-e40212ed4ed7_SiteId">
    <vt:lpwstr>67508d80-2b69-484e-ab62-ab263ca94733</vt:lpwstr>
  </property>
  <property fmtid="{D5CDD505-2E9C-101B-9397-08002B2CF9AE}" pid="7" name="MSIP_Label_6c6ce320-c847-47fd-9f03-e40212ed4ed7_ActionId">
    <vt:lpwstr>cc59b95e-1b97-450b-af2a-0000f6ab0760</vt:lpwstr>
  </property>
  <property fmtid="{D5CDD505-2E9C-101B-9397-08002B2CF9AE}" pid="8" name="MSIP_Label_6c6ce320-c847-47fd-9f03-e40212ed4ed7_ContentBits">
    <vt:lpwstr>2</vt:lpwstr>
  </property>
</Properties>
</file>