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442" r:id="rId2"/>
    <p:sldId id="259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93ADC-B595-4A46-A046-A9845B2E355B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E367A-7BD3-7643-A884-87223394DA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71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4E665-4DB3-45CD-A543-B3F0BD819E30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7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92C34A-669C-7841-8060-C86B8840B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4879C8E-686C-B34C-B7D5-0CC48C0CF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9049E90-16DD-9946-BBF7-85E40480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C903A44-98E3-3741-8A51-127EFF1B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B7D277D-E18D-7640-9601-E2458BB0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183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BD74A4-E0C0-B24A-B2DF-5A7B281E8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7D44E7F-4D05-3243-8089-78F5657E2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3B4CC71-6CDA-7942-B31E-AA2248DE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C91BD9-88B5-0F4B-BA9B-699FFC2D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341FAB-091F-F841-B680-8BEE7569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115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9799278-9898-B145-87F8-0950988A4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FD6B49F-21A1-0D45-A6B1-0368756B6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D416B0-A0BC-7B48-958B-92509F8F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2C26BDC-E7F2-CA42-AF3A-D75D60C1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CCF8AD3-0B82-1E49-B008-F2ACB0B5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648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50FD7C17-56F3-416E-A749-3BDDDAC077B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218" y="6225731"/>
            <a:ext cx="571081" cy="345757"/>
          </a:xfrm>
          <a:prstGeom prst="rect">
            <a:avLst/>
          </a:prstGeom>
        </p:spPr>
      </p:pic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0783B9AC-8670-4BC8-96B8-F19660E50A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1600" y="424800"/>
            <a:ext cx="9115200" cy="8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1" baseline="0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Sett inn tittel</a:t>
            </a:r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id="{3CF4DF07-CC5E-401E-9579-0FFBC7AFFBE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51963" y="1823928"/>
            <a:ext cx="9116033" cy="4265101"/>
          </a:xfrm>
        </p:spPr>
        <p:txBody>
          <a:bodyPr/>
          <a:lstStyle>
            <a:lvl1pPr>
              <a:spcBef>
                <a:spcPts val="2600"/>
              </a:spcBef>
              <a:defRPr/>
            </a:lvl1pPr>
          </a:lstStyle>
          <a:p>
            <a:pPr lvl="0"/>
            <a:r>
              <a:rPr lang="en-GB" dirty="0" err="1"/>
              <a:t>Brødtekst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8AF88-6DC4-634C-938D-B160A6899F1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6F2B294-1B70-4F10-9832-818EBEB9EDC0}" type="datetime4">
              <a:rPr lang="nb-NO" smtClean="0"/>
              <a:pPr/>
              <a:t>14. september 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596E4-2623-624F-A8AF-300BAADF21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D615C-9F5E-2A45-9410-FD46C904895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BF7DD-4747-455A-BE6F-BE3B9AFD382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175714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4EDCD6-BF03-3E4E-B24C-0CF1909AD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99EB63-A2FD-BD46-A309-0583F3F89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97C94B-3FD4-A144-ACE5-66A99E94B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8FA6920-7BC2-4C49-BDF5-57263452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B84FFE-06F2-AB42-BA48-3782C4FF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735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621B5D-FB50-5744-A217-8700CCDE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5E10497-1D6D-5F41-BED6-4C80B9C0A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1669E6F-F034-EB43-8DEA-5B242DED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E4F48C-22CB-3245-A841-E11F7A7A0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4E1468-C185-524D-9696-087F55FA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28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EEE829-9BE3-A348-A980-207F4F31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468DD1-08BD-4B4C-A09C-50294604A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7850B43-3F2D-8B43-8876-AE42CFAEC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50062F-3342-A24E-9553-6EFE2D79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E2B7490-5E7F-2C4C-B4D1-A97567BCF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2B6AB28-5D64-9148-8FBF-05B38150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5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1AE238-DAF6-A244-80A8-D5B238A3F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F185DCF-2901-3A42-AA46-5F9D71785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0D2CE27-C937-E644-8634-6D2F31122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172FEA6-3370-B14A-A459-03C04BE25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C590A98-F6AD-5846-BACF-F012507D2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2F55A37-2B81-A748-8608-413AC492C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9DA1264-0E1E-5640-95B9-FFF904F5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838B0EE-6FE7-B342-B5B7-9218ADEA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380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EEAA1D-C5B6-6A4B-BB80-AE64A8B3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BFFB2B1-F712-D845-8D20-75EF9C62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709700C-B135-B147-A7A9-88789C49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871469-3D65-604C-9632-58D1AA1F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75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6580703-110E-4245-BDC5-59F6ABC8B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9B45D2B-67F1-204E-A2E0-C306BAE8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E74ED0E-561E-7C43-9303-ED29DE37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384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7C6B3E-CB58-A64C-BB45-C5E55448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EC6A77-ECDA-454D-83A8-0286E7813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B0B71C-8717-024B-8440-1F46FF0E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F1F2A4-770D-874E-8B61-542D9B88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931F02A-D9E4-2E46-B368-30C6F4BB1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4C48DD5-5F48-C345-8BE7-2D43B3A3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267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73F9BC-2AF4-6A4B-B01C-0ACC0D92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2DBEFD0-1FB3-D646-A640-7B74FB1D0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0155AD2-6B63-3B40-AF9E-882D1A798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927F439-4E3C-974D-ADFA-618B4EC9F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4C4F920-0574-8149-BEC9-461CB55E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680541-CA69-8841-A443-F32B3245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4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912B8E1-E74F-AD43-8563-C466DD4B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DE7056-8EF7-2B4A-8A04-A57119AEB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390A23-453A-9447-AE42-853D85418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A654-2B33-334B-89DC-81C855434578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001C0D-0D90-594F-A4CD-3455140089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8B585A5-B8D1-5C41-BFAF-E1B4A2C8D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9EE29-AA49-B240-944C-98C610FABF5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6D32B115-A885-C54A-9711-AD54DE54642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0848975" y="6705600"/>
            <a:ext cx="1187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r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Sensitivitet: Begrenset</a:t>
            </a:r>
          </a:p>
        </p:txBody>
      </p:sp>
    </p:spTree>
    <p:extLst>
      <p:ext uri="{BB962C8B-B14F-4D97-AF65-F5344CB8AC3E}">
        <p14:creationId xmlns:p14="http://schemas.microsoft.com/office/powerpoint/2010/main" val="133406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80AA30E-C193-434F-B858-633F7906C6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/>
              <a:t>Kommunikasjonsplan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F20D97E-E49B-4146-988D-8F21E1108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b="1" dirty="0">
                <a:latin typeface="Georgia" panose="02040502050405020303" pitchFamily="18" charset="0"/>
              </a:rPr>
              <a:t>Kommunikasjon</a:t>
            </a:r>
            <a:r>
              <a:rPr lang="nb-NO" sz="2400" dirty="0">
                <a:latin typeface="Georgia" panose="02040502050405020303" pitchFamily="18" charset="0"/>
              </a:rPr>
              <a:t> er et godt virkemiddel for å "selge og markedsføre" </a:t>
            </a:r>
            <a:r>
              <a:rPr lang="nb-NO" sz="2400" b="1" dirty="0">
                <a:latin typeface="Georgia" panose="02040502050405020303" pitchFamily="18" charset="0"/>
              </a:rPr>
              <a:t>arbeidet deres til resten av organisasjonen</a:t>
            </a:r>
          </a:p>
          <a:p>
            <a:r>
              <a:rPr lang="nb-NO" sz="2400" dirty="0">
                <a:latin typeface="Georgia" panose="02040502050405020303" pitchFamily="18" charset="0"/>
              </a:rPr>
              <a:t>En kommunikasjonsplan er viktig for å holde interessentene orientert.</a:t>
            </a:r>
          </a:p>
          <a:p>
            <a:r>
              <a:rPr lang="nb-NO" sz="2400" dirty="0">
                <a:latin typeface="Georgia" panose="02040502050405020303" pitchFamily="18" charset="0"/>
              </a:rPr>
              <a:t>Se risikovurdering opp i mot kommunikasjonsplan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61FA3FE-9B0A-43E6-875B-3AEF4A6B48F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6F2B294-1B70-4F10-9832-818EBEB9EDC0}" type="datetime4">
              <a:rPr lang="nb-NO" smtClean="0"/>
              <a:pPr/>
              <a:t>14. september 2021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200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b-NO" dirty="0"/>
              <a:t>Kommunikasjonsplan </a:t>
            </a:r>
            <a:endParaRPr lang="nb-NO"/>
          </a:p>
          <a:p>
            <a:pPr>
              <a:spcAft>
                <a:spcPts val="600"/>
              </a:spcAft>
            </a:pPr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825382"/>
              </p:ext>
            </p:extLst>
          </p:nvPr>
        </p:nvGraphicFramePr>
        <p:xfrm>
          <a:off x="1552575" y="1824038"/>
          <a:ext cx="9115733" cy="4248805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2686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1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05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Hendelser i arbeidet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660" marR="126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Budskap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660" marR="126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Målgruppe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660" marR="126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Kanal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660" marR="126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Ansvarlig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660" marR="126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Dato/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hyppighet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660" marR="1266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endParaRPr lang="nb-NO" sz="700">
                        <a:effectLst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endParaRPr lang="nb-NO" sz="700">
                        <a:effectLst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660" marR="1266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13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åton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Macintosh PowerPoint</Application>
  <PresentationFormat>Widescreen</PresentationFormat>
  <Paragraphs>25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Times New Roman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Silje Karoline Bredby</dc:creator>
  <cp:lastModifiedBy>Silje Karoline Bredby</cp:lastModifiedBy>
  <cp:revision>1</cp:revision>
  <dcterms:created xsi:type="dcterms:W3CDTF">2021-09-14T07:47:10Z</dcterms:created>
  <dcterms:modified xsi:type="dcterms:W3CDTF">2021-09-14T07:48:32Z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6ce320-c847-47fd-9f03-e40212ed4ed7_Enabled">
    <vt:lpwstr>true</vt:lpwstr>
  </property>
  <property fmtid="{D5CDD505-2E9C-101B-9397-08002B2CF9AE}" pid="3" name="MSIP_Label_6c6ce320-c847-47fd-9f03-e40212ed4ed7_SetDate">
    <vt:lpwstr>2021-09-14T07:47:10Z</vt:lpwstr>
  </property>
  <property fmtid="{D5CDD505-2E9C-101B-9397-08002B2CF9AE}" pid="4" name="MSIP_Label_6c6ce320-c847-47fd-9f03-e40212ed4ed7_Method">
    <vt:lpwstr>Standard</vt:lpwstr>
  </property>
  <property fmtid="{D5CDD505-2E9C-101B-9397-08002B2CF9AE}" pid="5" name="MSIP_Label_6c6ce320-c847-47fd-9f03-e40212ed4ed7_Name">
    <vt:lpwstr>Intern</vt:lpwstr>
  </property>
  <property fmtid="{D5CDD505-2E9C-101B-9397-08002B2CF9AE}" pid="6" name="MSIP_Label_6c6ce320-c847-47fd-9f03-e40212ed4ed7_SiteId">
    <vt:lpwstr>67508d80-2b69-484e-ab62-ab263ca94733</vt:lpwstr>
  </property>
  <property fmtid="{D5CDD505-2E9C-101B-9397-08002B2CF9AE}" pid="7" name="MSIP_Label_6c6ce320-c847-47fd-9f03-e40212ed4ed7_ActionId">
    <vt:lpwstr>2f6227a7-b42c-4fea-b51a-247e380b420c</vt:lpwstr>
  </property>
  <property fmtid="{D5CDD505-2E9C-101B-9397-08002B2CF9AE}" pid="8" name="MSIP_Label_6c6ce320-c847-47fd-9f03-e40212ed4ed7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Sensitivitet: Begrenset</vt:lpwstr>
  </property>
</Properties>
</file>