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434" r:id="rId2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74422"/>
  </p:normalViewPr>
  <p:slideViewPr>
    <p:cSldViewPr snapToGrid="0" snapToObjects="1">
      <p:cViewPr varScale="1">
        <p:scale>
          <a:sx n="93" d="100"/>
          <a:sy n="93" d="100"/>
        </p:scale>
        <p:origin x="1864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D2B9DF-47DA-CE44-89F2-971E0C21E45A}" type="datetimeFigureOut">
              <a:rPr lang="nb-NO" smtClean="0"/>
              <a:t>14.09.2021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EAC92D-B7B3-CE4D-87D9-2FC5CAFF3D4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864114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Gevinster er nyttevirkninger, fordeler eller positive effekter dere forventer blir nådd gjennom arbeidet. Gevinster kan være ønskede og planlagte, men det kan også oppstå uforutsette gevinster i et prosjekt.</a:t>
            </a:r>
          </a:p>
          <a:p>
            <a:endParaRPr lang="nb-NO" dirty="0"/>
          </a:p>
          <a:p>
            <a:r>
              <a:rPr lang="nb-NO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Tre typer gevinster</a:t>
            </a:r>
            <a:endParaRPr lang="nb-NO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indent="-228600" rtl="0" fontAlgn="ctr">
              <a:buFont typeface="+mj-lt"/>
              <a:buAutoNum type="arabicPeriod"/>
            </a:pPr>
            <a:r>
              <a:rPr lang="nb-NO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Unngått kostnad</a:t>
            </a:r>
          </a:p>
          <a:p>
            <a:pPr marL="228600" indent="-228600" rtl="0" fontAlgn="ctr">
              <a:buFont typeface="+mj-lt"/>
              <a:buAutoNum type="arabicPeriod"/>
            </a:pPr>
            <a:r>
              <a:rPr lang="nb-NO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Spart tid</a:t>
            </a:r>
          </a:p>
          <a:p>
            <a:pPr marL="228600" indent="-228600" rtl="0" fontAlgn="ctr">
              <a:buFont typeface="+mj-lt"/>
              <a:buAutoNum type="arabicPeriod"/>
            </a:pPr>
            <a:r>
              <a:rPr lang="nb-NO" sz="12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Økt kvalitet</a:t>
            </a:r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414164-A945-4B91-A0DB-C99A6289C4A8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499704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5767C1F-4726-2946-89BD-934F905FC4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F0200D9A-1B27-7A4C-B950-B4DB427570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B317D651-E949-B04F-880D-8A32B9712B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AAFC3-F79C-5C48-B477-92898362C317}" type="datetimeFigureOut">
              <a:rPr lang="nb-NO" smtClean="0"/>
              <a:t>14.09.2021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F66F00C6-9799-8145-ABEF-913C927802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AB51048F-D2D6-2243-B308-6342A97931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EA2DE-D38C-9F4D-9691-7776718A41F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27830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F89AB8E-7687-7744-A904-12F5116D1B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BE9A365A-582B-F84E-8820-29B434BF15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B54D7AE-54DA-474B-8FD2-EA85517346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AAFC3-F79C-5C48-B477-92898362C317}" type="datetimeFigureOut">
              <a:rPr lang="nb-NO" smtClean="0"/>
              <a:t>14.09.2021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320F0A9F-E117-914B-BBA0-B15ADEF44A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FB6C311-B1A3-D642-B4DD-3A8635BB7C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EA2DE-D38C-9F4D-9691-7776718A41F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01920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C15DA6B0-AB9A-764D-86EA-E2FA08C49A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30E5E11C-8373-8B4E-8BBD-D0E5B515C2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8E032008-4058-814B-938D-116CAF089D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AAFC3-F79C-5C48-B477-92898362C317}" type="datetimeFigureOut">
              <a:rPr lang="nb-NO" smtClean="0"/>
              <a:t>14.09.2021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F354D662-C94B-AE4B-8887-4D26BB1340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A34C5B0E-8B33-D142-878A-6EF38F7F04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EA2DE-D38C-9F4D-9691-7776718A41F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932109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1_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e 8">
            <a:extLst>
              <a:ext uri="{FF2B5EF4-FFF2-40B4-BE49-F238E27FC236}">
                <a16:creationId xmlns:a16="http://schemas.microsoft.com/office/drawing/2014/main" id="{50FD7C17-56F3-416E-A749-3BDDDAC077B5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3218" y="6225731"/>
            <a:ext cx="571081" cy="345757"/>
          </a:xfrm>
          <a:prstGeom prst="rect">
            <a:avLst/>
          </a:prstGeom>
        </p:spPr>
      </p:pic>
      <p:sp>
        <p:nvSpPr>
          <p:cNvPr id="14" name="Plassholder for tekst 3">
            <a:extLst>
              <a:ext uri="{FF2B5EF4-FFF2-40B4-BE49-F238E27FC236}">
                <a16:creationId xmlns:a16="http://schemas.microsoft.com/office/drawing/2014/main" id="{0783B9AC-8670-4BC8-96B8-F19660E50A7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551600" y="424800"/>
            <a:ext cx="9115200" cy="8604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800" b="1" baseline="0">
                <a:latin typeface="Georgia" panose="02040502050405020303" pitchFamily="18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nb-NO" dirty="0"/>
              <a:t>Sett inn tittel</a:t>
            </a:r>
          </a:p>
        </p:txBody>
      </p:sp>
      <p:sp>
        <p:nvSpPr>
          <p:cNvPr id="16" name="Plassholder for innhold 2">
            <a:extLst>
              <a:ext uri="{FF2B5EF4-FFF2-40B4-BE49-F238E27FC236}">
                <a16:creationId xmlns:a16="http://schemas.microsoft.com/office/drawing/2014/main" id="{3CF4DF07-CC5E-401E-9579-0FFBC7AFFBE4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551963" y="1823928"/>
            <a:ext cx="9116033" cy="4265101"/>
          </a:xfrm>
        </p:spPr>
        <p:txBody>
          <a:bodyPr/>
          <a:lstStyle>
            <a:lvl1pPr>
              <a:spcBef>
                <a:spcPts val="2600"/>
              </a:spcBef>
              <a:defRPr/>
            </a:lvl1pPr>
          </a:lstStyle>
          <a:p>
            <a:pPr lvl="0"/>
            <a:r>
              <a:rPr lang="en-GB" dirty="0" err="1"/>
              <a:t>Brødtekst</a:t>
            </a:r>
            <a:endParaRPr lang="en-GB" dirty="0"/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nb-NO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B68AF88-6DC4-634C-938D-B160A6899F1A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76F2B294-1B70-4F10-9832-818EBEB9EDC0}" type="datetime4">
              <a:rPr lang="nb-NO" smtClean="0"/>
              <a:pPr/>
              <a:t>14. september 2021</a:t>
            </a:fld>
            <a:endParaRPr lang="nb-NO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35596E4-2623-624F-A8AF-300BAADF2117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3D615C-9F5E-2A45-9410-FD46C9048958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475BF7DD-4747-455A-BE6F-BE3B9AFD3825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15251116"/>
      </p:ext>
    </p:extLst>
  </p:cSld>
  <p:clrMapOvr>
    <a:masterClrMapping/>
  </p:clrMapOvr>
  <p:hf sldNum="0" hdr="0" ft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512331A-2923-C647-BF51-B2BA8D3A9E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767930B-802B-8042-B08F-3A6DE3D3E5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CF0F4F7-DFBE-0941-90E2-04306E641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AAFC3-F79C-5C48-B477-92898362C317}" type="datetimeFigureOut">
              <a:rPr lang="nb-NO" smtClean="0"/>
              <a:t>14.09.2021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C14DF9C-39D2-FA43-ACEE-9BD6E19EB7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ECA2650-4EA1-F84A-AAB2-9B1FCFC751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EA2DE-D38C-9F4D-9691-7776718A41F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17690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DA3F8A7-7D9B-3542-B6BE-F823C96832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A4246A59-C7A9-2E42-A6A1-96C3384718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B900B0A5-BB87-2C49-8644-E169FB39A9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AAFC3-F79C-5C48-B477-92898362C317}" type="datetimeFigureOut">
              <a:rPr lang="nb-NO" smtClean="0"/>
              <a:t>14.09.2021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170A97B8-CF5B-3540-A28C-D2A8B84B19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22978452-5C15-3349-86CD-DDA08288CF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EA2DE-D38C-9F4D-9691-7776718A41F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00415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3953ED7-3C17-8444-9522-0739324B25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7BDA69B-3F07-EE4B-ACE2-40962A6611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EDBDCFA6-4536-A34E-80F0-D61EAC1A2F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7C3C44AE-6BD9-784C-BE66-6AAB672799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AAFC3-F79C-5C48-B477-92898362C317}" type="datetimeFigureOut">
              <a:rPr lang="nb-NO" smtClean="0"/>
              <a:t>14.09.2021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1547EA55-ED5F-9D4C-ADDD-EB2AA7A871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5E34F890-4AC9-5B4C-89E1-799EBD859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EA2DE-D38C-9F4D-9691-7776718A41F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20563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DB0560B-C1DC-1247-84DE-6C6ED94E55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6AE6321B-1C07-5642-AC76-F1A22735CA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A2CA8616-D3DD-BD45-8596-F65799B692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FDB6F63A-B97E-7449-A30C-40C5EB9A1B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0DF0986E-AAAC-774A-BE56-91EA967386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C1F86E0F-8311-8A42-AFCF-2B8665C78E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AAFC3-F79C-5C48-B477-92898362C317}" type="datetimeFigureOut">
              <a:rPr lang="nb-NO" smtClean="0"/>
              <a:t>14.09.2021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E2998A2A-CC3F-8C4D-B5DC-8CF2455288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DD229415-46B7-FA47-84AC-30EAA8858B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EA2DE-D38C-9F4D-9691-7776718A41F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10503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AAFB4F4-54FF-4E4C-8ADB-F759883E88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70BF88D8-799F-D54F-8E1E-334353D754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AAFC3-F79C-5C48-B477-92898362C317}" type="datetimeFigureOut">
              <a:rPr lang="nb-NO" smtClean="0"/>
              <a:t>14.09.2021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B455161B-C6BF-9C4E-B61A-4A509C601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C553B141-82E1-EC4A-B683-7A94830815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EA2DE-D38C-9F4D-9691-7776718A41F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29541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7C14A6DF-31F8-864F-ADC1-5995118D31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AAFC3-F79C-5C48-B477-92898362C317}" type="datetimeFigureOut">
              <a:rPr lang="nb-NO" smtClean="0"/>
              <a:t>14.09.2021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0996AC9F-1DCD-E54E-9802-59C1B2357B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9CA88EFB-55FB-8A49-9EA1-037ED964C2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EA2DE-D38C-9F4D-9691-7776718A41F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45765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B336364-3EB6-A749-955E-0074DCB74C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72C7C47-2EFC-774A-B4E8-00F8C3CBBB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F7835713-03E4-BD47-9C6D-EB8D13783E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1B05425F-CF7B-8A43-B16B-827C909D53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AAFC3-F79C-5C48-B477-92898362C317}" type="datetimeFigureOut">
              <a:rPr lang="nb-NO" smtClean="0"/>
              <a:t>14.09.2021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F5A8949E-1BFF-624B-86BD-D3ED72EC12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620C4EF4-847B-804A-8CE1-A0A49B4644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EA2DE-D38C-9F4D-9691-7776718A41F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80131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FAA595F-511E-5D48-ADAF-ED1256D4CA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211A4DE4-4192-1E40-81E2-F4FCBD8C1D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694EFE43-41FD-F841-AC47-682BFE3EFB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FEC7B83B-1C64-1E4B-8AB7-42A0868A70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AAFC3-F79C-5C48-B477-92898362C317}" type="datetimeFigureOut">
              <a:rPr lang="nb-NO" smtClean="0"/>
              <a:t>14.09.2021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C2C8BEB2-9241-C144-83C9-F0B8DBA88F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0FE4D3A8-753D-E048-BC85-C0AEBFCB6D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EA2DE-D38C-9F4D-9691-7776718A41F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97886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929B0BE9-26B8-5F4B-AED4-C39C9812E3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288CE8A8-92D0-7849-9222-C7911D900C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CC4AF867-2EDC-F643-B0C7-01B82B96EF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1AAFC3-F79C-5C48-B477-92898362C317}" type="datetimeFigureOut">
              <a:rPr lang="nb-NO" smtClean="0"/>
              <a:t>14.09.2021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7C7B3A8-EC92-FD40-92D9-638618CCF9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BEBDE11-0118-4A47-9ED3-43579CD0FE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5EA2DE-D38C-9F4D-9691-7776718A41F4}" type="slidenum">
              <a:rPr lang="nb-NO" smtClean="0"/>
              <a:t>‹#›</a:t>
            </a:fld>
            <a:endParaRPr lang="nb-NO"/>
          </a:p>
        </p:txBody>
      </p:sp>
      <p:sp>
        <p:nvSpPr>
          <p:cNvPr id="8" name="TekstSylinder 7">
            <a:extLst>
              <a:ext uri="{FF2B5EF4-FFF2-40B4-BE49-F238E27FC236}">
                <a16:creationId xmlns:a16="http://schemas.microsoft.com/office/drawing/2014/main" id="{275C9EBD-0118-DF4C-A72A-05E92D2B5CA5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10848975" y="6705600"/>
            <a:ext cx="1187450" cy="15240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r"/>
            <a:r>
              <a:rPr lang="nb-NO" sz="10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Sensitivitet: Begrenset</a:t>
            </a:r>
          </a:p>
        </p:txBody>
      </p:sp>
    </p:spTree>
    <p:extLst>
      <p:ext uri="{BB962C8B-B14F-4D97-AF65-F5344CB8AC3E}">
        <p14:creationId xmlns:p14="http://schemas.microsoft.com/office/powerpoint/2010/main" val="3342619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F87B645F-9825-461D-BFD8-B701504A6C8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551599" y="424800"/>
            <a:ext cx="10383225" cy="1051575"/>
          </a:xfrm>
        </p:spPr>
        <p:txBody>
          <a:bodyPr/>
          <a:lstStyle/>
          <a:p>
            <a:r>
              <a:rPr lang="nb-NO" dirty="0"/>
              <a:t>Gevinst og gevinstrealiseringsplan </a:t>
            </a:r>
          </a:p>
          <a:p>
            <a:r>
              <a:rPr lang="nb-NO" sz="1800" b="0" dirty="0"/>
              <a:t>En god plan gjør det lettere å realisere ønsket gevinst. Utarbeides i starten av arbeidet </a:t>
            </a:r>
          </a:p>
          <a:p>
            <a:r>
              <a:rPr lang="nb-NO" sz="1800" b="0" dirty="0"/>
              <a:t>og oppdateres fortløpende.</a:t>
            </a:r>
          </a:p>
          <a:p>
            <a:endParaRPr lang="nb-NO" dirty="0"/>
          </a:p>
          <a:p>
            <a:endParaRPr lang="nb-NO" dirty="0"/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D04A7BA4-0BC6-4770-AD90-F15AD08C47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/>
          </a:p>
        </p:txBody>
      </p:sp>
      <p:graphicFrame>
        <p:nvGraphicFramePr>
          <p:cNvPr id="7" name="Plassholder for innhold 3">
            <a:extLst>
              <a:ext uri="{FF2B5EF4-FFF2-40B4-BE49-F238E27FC236}">
                <a16:creationId xmlns:a16="http://schemas.microsoft.com/office/drawing/2014/main" id="{9BB32561-E930-437B-B565-7D81160C139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1053656"/>
              </p:ext>
            </p:extLst>
          </p:nvPr>
        </p:nvGraphicFramePr>
        <p:xfrm>
          <a:off x="1550765" y="1823926"/>
          <a:ext cx="9115200" cy="42250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7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7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78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40413">
                <a:tc>
                  <a:txBody>
                    <a:bodyPr/>
                    <a:lstStyle/>
                    <a:p>
                      <a:pPr algn="ctr"/>
                      <a:r>
                        <a:rPr lang="nb-NO" sz="12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Gevinst</a:t>
                      </a:r>
                    </a:p>
                  </a:txBody>
                  <a:tcPr anchor="ctr"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200" b="1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For hvem (interessenter), og hvordan, fremkommer gevinsten?</a:t>
                      </a:r>
                      <a:endParaRPr lang="nb-NO" sz="12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200" b="1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Forutsetninger for at gevinsten skal kunne realiseres</a:t>
                      </a:r>
                    </a:p>
                  </a:txBody>
                  <a:tcPr anchor="ctr"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2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Hvordan vet vi at gevinst er realisert</a:t>
                      </a:r>
                    </a:p>
                  </a:txBody>
                  <a:tcPr anchor="ctr"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535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Lavere kostnad til vikarbyrå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Ansatte får mer vakter og beboer får bedre kvalitet på tjenesten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0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Midler disponeres på eksisterende ansatte. Eks ved å legge om turnus, etablerer en vikarpool med egne ansatte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Ansatte opplever å ha riktig kompetanse på jobb, høyere stillingsprosent, bedre tjeneste til beboere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3550">
                <a:tc>
                  <a:txBody>
                    <a:bodyPr/>
                    <a:lstStyle/>
                    <a:p>
                      <a:endParaRPr lang="nb-NO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sz="100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3913">
                <a:tc>
                  <a:txBody>
                    <a:bodyPr/>
                    <a:lstStyle/>
                    <a:p>
                      <a:endParaRPr lang="nb-NO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sz="100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7665">
                <a:tc>
                  <a:txBody>
                    <a:bodyPr/>
                    <a:lstStyle/>
                    <a:p>
                      <a:endParaRPr lang="nb-NO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sz="100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endParaRPr lang="nb-NO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482796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endParaRPr lang="nb-NO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939939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endParaRPr lang="nb-NO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91150">
                <a:tc>
                  <a:txBody>
                    <a:bodyPr/>
                    <a:lstStyle/>
                    <a:p>
                      <a:endParaRPr lang="nb-NO" sz="100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50841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142</Words>
  <Application>Microsoft Macintosh PowerPoint</Application>
  <PresentationFormat>Widescreen</PresentationFormat>
  <Paragraphs>18</Paragraphs>
  <Slides>1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Georgia</vt:lpstr>
      <vt:lpstr>Office-tema</vt:lpstr>
      <vt:lpstr>PowerPoint-presentasjon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Silje Karoline Bredby</dc:creator>
  <cp:lastModifiedBy>Silje Karoline Bredby</cp:lastModifiedBy>
  <cp:revision>1</cp:revision>
  <dcterms:created xsi:type="dcterms:W3CDTF">2021-09-14T07:41:16Z</dcterms:created>
  <dcterms:modified xsi:type="dcterms:W3CDTF">2021-09-14T07:44:51Z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6c6ce320-c847-47fd-9f03-e40212ed4ed7_Enabled">
    <vt:lpwstr>true</vt:lpwstr>
  </property>
  <property fmtid="{D5CDD505-2E9C-101B-9397-08002B2CF9AE}" pid="3" name="MSIP_Label_6c6ce320-c847-47fd-9f03-e40212ed4ed7_SetDate">
    <vt:lpwstr>2021-09-14T07:41:16Z</vt:lpwstr>
  </property>
  <property fmtid="{D5CDD505-2E9C-101B-9397-08002B2CF9AE}" pid="4" name="MSIP_Label_6c6ce320-c847-47fd-9f03-e40212ed4ed7_Method">
    <vt:lpwstr>Standard</vt:lpwstr>
  </property>
  <property fmtid="{D5CDD505-2E9C-101B-9397-08002B2CF9AE}" pid="5" name="MSIP_Label_6c6ce320-c847-47fd-9f03-e40212ed4ed7_Name">
    <vt:lpwstr>Intern</vt:lpwstr>
  </property>
  <property fmtid="{D5CDD505-2E9C-101B-9397-08002B2CF9AE}" pid="6" name="MSIP_Label_6c6ce320-c847-47fd-9f03-e40212ed4ed7_SiteId">
    <vt:lpwstr>67508d80-2b69-484e-ab62-ab263ca94733</vt:lpwstr>
  </property>
  <property fmtid="{D5CDD505-2E9C-101B-9397-08002B2CF9AE}" pid="7" name="MSIP_Label_6c6ce320-c847-47fd-9f03-e40212ed4ed7_ActionId">
    <vt:lpwstr>244990de-c3df-49e6-9bba-c7c38123fb11</vt:lpwstr>
  </property>
  <property fmtid="{D5CDD505-2E9C-101B-9397-08002B2CF9AE}" pid="8" name="MSIP_Label_6c6ce320-c847-47fd-9f03-e40212ed4ed7_ContentBits">
    <vt:lpwstr>2</vt:lpwstr>
  </property>
  <property fmtid="{D5CDD505-2E9C-101B-9397-08002B2CF9AE}" pid="9" name="ClassificationContentMarkingFooterLocations">
    <vt:lpwstr>Office-tema:8</vt:lpwstr>
  </property>
  <property fmtid="{D5CDD505-2E9C-101B-9397-08002B2CF9AE}" pid="10" name="ClassificationContentMarkingFooterText">
    <vt:lpwstr>Sensitivitet: Begrenset</vt:lpwstr>
  </property>
</Properties>
</file>