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4"/>
  </p:notesMasterIdLst>
  <p:sldIdLst>
    <p:sldId id="257" r:id="rId2"/>
    <p:sldId id="286" r:id="rId3"/>
  </p:sldIdLst>
  <p:sldSz cx="12192000" cy="6858000"/>
  <p:notesSz cx="6858000" cy="9144000"/>
  <p:defaultTextStyle>
    <a:defPPr>
      <a:defRPr lang="nb-NO"/>
    </a:defPPr>
    <a:lvl1pPr marL="0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1pPr>
    <a:lvl2pPr marL="454796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2pPr>
    <a:lvl3pPr marL="909593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3pPr>
    <a:lvl4pPr marL="1364388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4pPr>
    <a:lvl5pPr marL="1819185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5pPr>
    <a:lvl6pPr marL="2273981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6pPr>
    <a:lvl7pPr marL="2728777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7pPr>
    <a:lvl8pPr marL="3183574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8pPr>
    <a:lvl9pPr marL="3638369" algn="l" defTabSz="909593" rtl="0" eaLnBrk="1" latinLnBrk="0" hangingPunct="1">
      <a:defRPr sz="17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6E1F8-1E56-4854-AAFA-231D343D3581}" v="1" dt="2023-01-23T11:50:2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439" autoAdjust="0"/>
  </p:normalViewPr>
  <p:slideViewPr>
    <p:cSldViewPr snapToGrid="0">
      <p:cViewPr varScale="1">
        <p:scale>
          <a:sx n="50" d="100"/>
          <a:sy n="50" d="100"/>
        </p:scale>
        <p:origin x="12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Vistnes" userId="9da7bf55-a444-4549-aaf0-8703b5fea0a2" providerId="ADAL" clId="{FE06E1F8-1E56-4854-AAFA-231D343D3581}"/>
    <pc:docChg chg="custSel modSld">
      <pc:chgData name="Alexander Vistnes" userId="9da7bf55-a444-4549-aaf0-8703b5fea0a2" providerId="ADAL" clId="{FE06E1F8-1E56-4854-AAFA-231D343D3581}" dt="2023-01-23T11:50:31.330" v="5" actId="962"/>
      <pc:docMkLst>
        <pc:docMk/>
      </pc:docMkLst>
      <pc:sldChg chg="addSp delSp modSp mod">
        <pc:chgData name="Alexander Vistnes" userId="9da7bf55-a444-4549-aaf0-8703b5fea0a2" providerId="ADAL" clId="{FE06E1F8-1E56-4854-AAFA-231D343D3581}" dt="2023-01-23T11:50:31.330" v="5" actId="962"/>
        <pc:sldMkLst>
          <pc:docMk/>
          <pc:sldMk cId="1659277214" sldId="257"/>
        </pc:sldMkLst>
        <pc:spChg chg="add del mod">
          <ac:chgData name="Alexander Vistnes" userId="9da7bf55-a444-4549-aaf0-8703b5fea0a2" providerId="ADAL" clId="{FE06E1F8-1E56-4854-AAFA-231D343D3581}" dt="2023-01-23T11:50:21.897" v="1" actId="931"/>
          <ac:spMkLst>
            <pc:docMk/>
            <pc:sldMk cId="1659277214" sldId="257"/>
            <ac:spMk id="10" creationId="{328B094F-7594-07AD-1B03-03A2D9960E18}"/>
          </ac:spMkLst>
        </pc:spChg>
        <pc:picChg chg="del">
          <ac:chgData name="Alexander Vistnes" userId="9da7bf55-a444-4549-aaf0-8703b5fea0a2" providerId="ADAL" clId="{FE06E1F8-1E56-4854-AAFA-231D343D3581}" dt="2023-01-23T11:49:38.919" v="0" actId="478"/>
          <ac:picMkLst>
            <pc:docMk/>
            <pc:sldMk cId="1659277214" sldId="257"/>
            <ac:picMk id="8" creationId="{AF8E8ED9-9296-C780-BE79-A863F400BB63}"/>
          </ac:picMkLst>
        </pc:picChg>
        <pc:picChg chg="add mod">
          <ac:chgData name="Alexander Vistnes" userId="9da7bf55-a444-4549-aaf0-8703b5fea0a2" providerId="ADAL" clId="{FE06E1F8-1E56-4854-AAFA-231D343D3581}" dt="2023-01-23T11:50:31.330" v="5" actId="962"/>
          <ac:picMkLst>
            <pc:docMk/>
            <pc:sldMk cId="1659277214" sldId="257"/>
            <ac:picMk id="12" creationId="{DE508A1C-9FB8-4FA1-1840-7D59A483C36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4">
  <dgm:title val=""/>
  <dgm:desc val=""/>
  <dgm:catLst>
    <dgm:cat type="mainScheme" pri="10300"/>
  </dgm:catLst>
  <dgm:styleLbl name="node0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fg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bg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sibTrans1D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1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2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3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4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parChTrans2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#3">
  <dgm:title val=""/>
  <dgm:desc val=""/>
  <dgm:catLst>
    <dgm:cat type="mainScheme" pri="10300"/>
  </dgm:catLst>
  <dgm:styleLbl name="node0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lt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fg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bgSibTrans2D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sibTrans1D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lt2"/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1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2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3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asst4">
    <dgm:fillClrLst meth="repeat">
      <a:schemeClr val="lt2"/>
    </dgm:fillClrLst>
    <dgm:linClrLst meth="repeat">
      <a:schemeClr val="dk2"/>
    </dgm:linClrLst>
    <dgm:effectClrLst/>
    <dgm:txLinClrLst/>
    <dgm:txFillClrLst/>
    <dgm:txEffectClrLst/>
  </dgm:styleLbl>
  <dgm:styleLbl name="parChTrans2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0BE34-097A-4B1A-B53C-85F6FF74F7F4}" type="doc">
      <dgm:prSet loTypeId="urn:microsoft.com/office/officeart/2005/8/layout/pictureOrgChart+Icon#1" loCatId="hierarchy" qsTypeId="urn:microsoft.com/office/officeart/2005/8/quickstyle/simple1" qsCatId="simple" csTypeId="urn:microsoft.com/office/officeart/2005/8/colors/accent0_3#4" csCatId="mainScheme" phldr="1"/>
      <dgm:spPr/>
      <dgm:t>
        <a:bodyPr/>
        <a:lstStyle/>
        <a:p>
          <a:endParaRPr lang="nb-NO"/>
        </a:p>
      </dgm:t>
    </dgm:pt>
    <dgm:pt modelId="{73717176-2CDE-4F9D-BCB9-E43E773344F0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E81AA8CC-0197-4FD4-97ED-2F0B7FB0319B}" type="parTrans" cxnId="{228B9791-9A4F-4D07-BD00-738D301A930D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FB3AC8D-52E7-479C-A121-C361D6354C8A}" type="sibTrans" cxnId="{228B9791-9A4F-4D07-BD00-738D301A930D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60D549B3-3F98-48EA-A0DF-64A97E79BB0E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882DE9DC-186F-41F6-8F89-95D1D1430C01}" type="parTrans" cxnId="{A9E1A637-C1CA-4473-95C7-767F83235F0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E43C6700-0416-4E73-AC5F-B1CDA3A383FD}" type="sibTrans" cxnId="{A9E1A637-C1CA-4473-95C7-767F83235F0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FCD8956-A42D-4A63-B4CA-E90190370BBB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CE6F3D89-A57A-4B98-8D3A-D36ED2559882}" type="parTrans" cxnId="{7C9025C3-92C0-4D4F-98AA-FA4F21672242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2502271-33CF-4594-B3EC-D1B990BA1075}" type="sibTrans" cxnId="{7C9025C3-92C0-4D4F-98AA-FA4F21672242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54FF42FD-9CD2-48A9-8A95-BCD298FC5D7E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3FEDE707-CC19-4328-9E9D-54BF5D51AE19}" type="sibTrans" cxnId="{E5D67061-C558-4EA8-92A3-305485850B1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121C9F26-B2EC-4AB3-A76A-40B6D18D6916}" type="parTrans" cxnId="{E5D67061-C558-4EA8-92A3-305485850B1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C52B9C54-EF88-4027-8CEF-4847DD432591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86A1C6B6-0EBC-41C9-902A-C33B776DA31A}" type="sibTrans" cxnId="{FD480680-24D2-4F6C-8C72-6D003B40681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FCEDFCA-E44F-4174-9BA0-A0C810D7A4C6}" type="parTrans" cxnId="{FD480680-24D2-4F6C-8C72-6D003B40681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EBBABD4C-B9D9-41B0-8314-2EF884BAEB86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BF469754-9434-4E5F-B14B-F6593373A617}" type="sibTrans" cxnId="{2D8C8E0A-776C-4BAA-AC73-6FDC5C58A13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C5F08DE9-A571-437B-AC99-B6F3ACB6B2F3}" type="parTrans" cxnId="{2D8C8E0A-776C-4BAA-AC73-6FDC5C58A13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AC814B74-43A8-4534-BDC9-DC01C33A16B1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380FF726-636A-4911-AF42-4672DDA637DC}" type="sibTrans" cxnId="{FC960B30-350E-4017-97CE-632831F17CC6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0DDADAD9-79C8-48E9-8103-330ABD63A90D}" type="parTrans" cxnId="{FC960B30-350E-4017-97CE-632831F17CC6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AA64108-92E2-40A6-ACCC-F51B6903442D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511D2394-6D81-4854-960C-278A3C4A1E93}" type="sibTrans" cxnId="{3A33924D-4D7D-4C48-BD5B-387C7AC68D6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CF5D48C1-8091-46C3-9144-99439140FA19}" type="parTrans" cxnId="{3A33924D-4D7D-4C48-BD5B-387C7AC68D6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CE3EFD6-61F8-465E-A7BF-5DEC2A1B1ECB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BAE03826-A244-47C8-863C-81724D8CF86D}" type="sibTrans" cxnId="{21EC9526-AEFA-4B98-97A6-443BEDEA5587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7EC2D5FD-B526-4141-8C65-B05825B0FB37}" type="parTrans" cxnId="{21EC9526-AEFA-4B98-97A6-443BEDEA5587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09A5A24-C3D3-411A-8D04-2FDDA8AB8579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35B10773-577E-4549-8831-48F4AA89335A}" type="sibTrans" cxnId="{098A5866-439A-4F7C-A2A4-8DF6213ADE0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9653A330-AC65-4052-BF70-7133FB60391A}" type="parTrans" cxnId="{098A5866-439A-4F7C-A2A4-8DF6213ADE0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52E034B0-869B-48EC-B4CF-0C057F5A1300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83DC3DD4-097D-4E96-BDC9-8B9DC3E76909}" type="sibTrans" cxnId="{FDD61241-FD6D-4B96-8752-EE8A6033BCF9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B3C074F5-421B-47C1-A16A-899B23229CEB}" type="parTrans" cxnId="{FDD61241-FD6D-4B96-8752-EE8A6033BCF9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0618119-C228-45B0-A15E-ED3C566368E2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2F2EBC0D-72C9-4D36-AEC7-9C8E8AF43C9B}" type="sibTrans" cxnId="{75E37F88-9FA9-4A50-9D6A-0B4B14098CA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47737C4C-29E7-45CC-9198-21597F986AC0}" type="parTrans" cxnId="{75E37F88-9FA9-4A50-9D6A-0B4B14098CA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758391B3-DDDB-4D0A-A21B-00F1D3C3B3E3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751DBCFD-0FC4-4BD5-8CAF-A452E10D9D8B}" type="sibTrans" cxnId="{815BB9B4-1853-4F4A-9EBF-78752E8C963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60E08623-3F88-4E83-AFAA-A2130529D835}" type="parTrans" cxnId="{815BB9B4-1853-4F4A-9EBF-78752E8C963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A6B4589F-DB86-4E12-8213-B8841EAED437}" type="pres">
      <dgm:prSet presAssocID="{B230BE34-097A-4B1A-B53C-85F6FF74F7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FABC1D-554E-4614-B3EC-5A767F13F1A4}" type="pres">
      <dgm:prSet presAssocID="{73717176-2CDE-4F9D-BCB9-E43E773344F0}" presName="hierRoot1" presStyleCnt="0">
        <dgm:presLayoutVars>
          <dgm:hierBranch val="init"/>
        </dgm:presLayoutVars>
      </dgm:prSet>
      <dgm:spPr/>
    </dgm:pt>
    <dgm:pt modelId="{77E9F165-9DE2-4322-AAA8-60CFE8B5D12D}" type="pres">
      <dgm:prSet presAssocID="{73717176-2CDE-4F9D-BCB9-E43E773344F0}" presName="rootComposite1" presStyleCnt="0"/>
      <dgm:spPr/>
    </dgm:pt>
    <dgm:pt modelId="{4A34BC9A-68DA-43D4-96DD-3902D9425ABB}" type="pres">
      <dgm:prSet presAssocID="{73717176-2CDE-4F9D-BCB9-E43E773344F0}" presName="rootText1" presStyleLbl="node0" presStyleIdx="0" presStyleCnt="1">
        <dgm:presLayoutVars>
          <dgm:chPref val="3"/>
        </dgm:presLayoutVars>
      </dgm:prSet>
      <dgm:spPr/>
    </dgm:pt>
    <dgm:pt modelId="{9BCA9FFE-85AD-46B9-9257-52A0B4C4244D}" type="pres">
      <dgm:prSet presAssocID="{73717176-2CDE-4F9D-BCB9-E43E773344F0}" presName="rootPict1" presStyleLbl="alignImgPlace1" presStyleIdx="0" presStyleCnt="13"/>
      <dgm:spPr/>
    </dgm:pt>
    <dgm:pt modelId="{2B614B96-BBD8-4A02-9929-B72F47EA5B69}" type="pres">
      <dgm:prSet presAssocID="{73717176-2CDE-4F9D-BCB9-E43E773344F0}" presName="rootConnector1" presStyleLbl="node1" presStyleIdx="0" presStyleCnt="0"/>
      <dgm:spPr/>
    </dgm:pt>
    <dgm:pt modelId="{776186DD-2687-4DE7-ACB9-14045AA203D8}" type="pres">
      <dgm:prSet presAssocID="{73717176-2CDE-4F9D-BCB9-E43E773344F0}" presName="hierChild2" presStyleCnt="0"/>
      <dgm:spPr/>
    </dgm:pt>
    <dgm:pt modelId="{708337BE-E59F-42DA-8481-C7254D54C567}" type="pres">
      <dgm:prSet presAssocID="{882DE9DC-186F-41F6-8F89-95D1D1430C01}" presName="Name37" presStyleLbl="parChTrans1D2" presStyleIdx="0" presStyleCnt="4"/>
      <dgm:spPr/>
    </dgm:pt>
    <dgm:pt modelId="{DD84F868-15F1-4DB1-9184-26027D4CBB30}" type="pres">
      <dgm:prSet presAssocID="{60D549B3-3F98-48EA-A0DF-64A97E79BB0E}" presName="hierRoot2" presStyleCnt="0">
        <dgm:presLayoutVars>
          <dgm:hierBranch val="init"/>
        </dgm:presLayoutVars>
      </dgm:prSet>
      <dgm:spPr/>
    </dgm:pt>
    <dgm:pt modelId="{B313F97C-F1A4-4181-91B6-D769812D6EAC}" type="pres">
      <dgm:prSet presAssocID="{60D549B3-3F98-48EA-A0DF-64A97E79BB0E}" presName="rootComposite" presStyleCnt="0"/>
      <dgm:spPr/>
    </dgm:pt>
    <dgm:pt modelId="{91CB6383-71D2-45B8-8830-2F8293C08AF1}" type="pres">
      <dgm:prSet presAssocID="{60D549B3-3F98-48EA-A0DF-64A97E79BB0E}" presName="rootText" presStyleLbl="node2" presStyleIdx="0" presStyleCnt="4">
        <dgm:presLayoutVars>
          <dgm:chPref val="3"/>
        </dgm:presLayoutVars>
      </dgm:prSet>
      <dgm:spPr/>
    </dgm:pt>
    <dgm:pt modelId="{FBB6EEB6-8FF5-4BD6-9AE1-DB2CAF54F3EA}" type="pres">
      <dgm:prSet presAssocID="{60D549B3-3F98-48EA-A0DF-64A97E79BB0E}" presName="rootPict" presStyleLbl="alignImgPlace1" presStyleIdx="1" presStyleCnt="13"/>
      <dgm:spPr/>
    </dgm:pt>
    <dgm:pt modelId="{CDE47E09-1116-4ED2-821C-D53BA903C086}" type="pres">
      <dgm:prSet presAssocID="{60D549B3-3F98-48EA-A0DF-64A97E79BB0E}" presName="rootConnector" presStyleLbl="node2" presStyleIdx="0" presStyleCnt="4"/>
      <dgm:spPr/>
    </dgm:pt>
    <dgm:pt modelId="{D52A2F4B-E09B-43DA-91BA-FEDB1C4CDD6E}" type="pres">
      <dgm:prSet presAssocID="{60D549B3-3F98-48EA-A0DF-64A97E79BB0E}" presName="hierChild4" presStyleCnt="0"/>
      <dgm:spPr/>
    </dgm:pt>
    <dgm:pt modelId="{0A6DF810-AC38-4F67-AF76-CA37E30D979E}" type="pres">
      <dgm:prSet presAssocID="{121C9F26-B2EC-4AB3-A76A-40B6D18D6916}" presName="Name37" presStyleLbl="parChTrans1D3" presStyleIdx="0" presStyleCnt="8"/>
      <dgm:spPr/>
    </dgm:pt>
    <dgm:pt modelId="{33439CAA-FB40-482E-912C-797BFD7B195A}" type="pres">
      <dgm:prSet presAssocID="{54FF42FD-9CD2-48A9-8A95-BCD298FC5D7E}" presName="hierRoot2" presStyleCnt="0">
        <dgm:presLayoutVars>
          <dgm:hierBranch val="init"/>
        </dgm:presLayoutVars>
      </dgm:prSet>
      <dgm:spPr/>
    </dgm:pt>
    <dgm:pt modelId="{5A9269E6-C881-49E3-A8D7-E16F8172AD73}" type="pres">
      <dgm:prSet presAssocID="{54FF42FD-9CD2-48A9-8A95-BCD298FC5D7E}" presName="rootComposite" presStyleCnt="0"/>
      <dgm:spPr/>
    </dgm:pt>
    <dgm:pt modelId="{CB3ACC3D-DD02-4AFE-9A38-23BE142A999D}" type="pres">
      <dgm:prSet presAssocID="{54FF42FD-9CD2-48A9-8A95-BCD298FC5D7E}" presName="rootText" presStyleLbl="node3" presStyleIdx="0" presStyleCnt="8">
        <dgm:presLayoutVars>
          <dgm:chPref val="3"/>
        </dgm:presLayoutVars>
      </dgm:prSet>
      <dgm:spPr/>
    </dgm:pt>
    <dgm:pt modelId="{99AD548D-80DD-4696-846B-76816E3EFA4D}" type="pres">
      <dgm:prSet presAssocID="{54FF42FD-9CD2-48A9-8A95-BCD298FC5D7E}" presName="rootPict" presStyleLbl="alignImgPlace1" presStyleIdx="2" presStyleCnt="13"/>
      <dgm:spPr/>
    </dgm:pt>
    <dgm:pt modelId="{E2620990-CCE1-4CD0-BB88-9802A7494BBB}" type="pres">
      <dgm:prSet presAssocID="{54FF42FD-9CD2-48A9-8A95-BCD298FC5D7E}" presName="rootConnector" presStyleLbl="node3" presStyleIdx="0" presStyleCnt="8"/>
      <dgm:spPr/>
    </dgm:pt>
    <dgm:pt modelId="{3B040F97-E5D1-4156-B68F-DC5F0B40A063}" type="pres">
      <dgm:prSet presAssocID="{54FF42FD-9CD2-48A9-8A95-BCD298FC5D7E}" presName="hierChild4" presStyleCnt="0"/>
      <dgm:spPr/>
    </dgm:pt>
    <dgm:pt modelId="{20DB0F7D-5DF0-45DF-B087-D1F8219E134F}" type="pres">
      <dgm:prSet presAssocID="{54FF42FD-9CD2-48A9-8A95-BCD298FC5D7E}" presName="hierChild5" presStyleCnt="0"/>
      <dgm:spPr/>
    </dgm:pt>
    <dgm:pt modelId="{326DD991-0315-4106-B128-FF00CFDAF316}" type="pres">
      <dgm:prSet presAssocID="{DFCEDFCA-E44F-4174-9BA0-A0C810D7A4C6}" presName="Name37" presStyleLbl="parChTrans1D3" presStyleIdx="1" presStyleCnt="8"/>
      <dgm:spPr/>
    </dgm:pt>
    <dgm:pt modelId="{E1C93449-04CE-49FF-818C-094B8386EDD9}" type="pres">
      <dgm:prSet presAssocID="{C52B9C54-EF88-4027-8CEF-4847DD432591}" presName="hierRoot2" presStyleCnt="0">
        <dgm:presLayoutVars>
          <dgm:hierBranch val="init"/>
        </dgm:presLayoutVars>
      </dgm:prSet>
      <dgm:spPr/>
    </dgm:pt>
    <dgm:pt modelId="{F2915E96-FFBF-4F1E-9775-324041D9A878}" type="pres">
      <dgm:prSet presAssocID="{C52B9C54-EF88-4027-8CEF-4847DD432591}" presName="rootComposite" presStyleCnt="0"/>
      <dgm:spPr/>
    </dgm:pt>
    <dgm:pt modelId="{AE59C20B-8CDD-47B0-8337-ABD873B9C927}" type="pres">
      <dgm:prSet presAssocID="{C52B9C54-EF88-4027-8CEF-4847DD432591}" presName="rootText" presStyleLbl="node3" presStyleIdx="1" presStyleCnt="8">
        <dgm:presLayoutVars>
          <dgm:chPref val="3"/>
        </dgm:presLayoutVars>
      </dgm:prSet>
      <dgm:spPr/>
    </dgm:pt>
    <dgm:pt modelId="{C7901931-DB7B-404E-AD7C-C6E405774F2E}" type="pres">
      <dgm:prSet presAssocID="{C52B9C54-EF88-4027-8CEF-4847DD432591}" presName="rootPict" presStyleLbl="alignImgPlace1" presStyleIdx="3" presStyleCnt="13"/>
      <dgm:spPr/>
    </dgm:pt>
    <dgm:pt modelId="{1382765E-95F9-4EC7-8618-5EE2934213E3}" type="pres">
      <dgm:prSet presAssocID="{C52B9C54-EF88-4027-8CEF-4847DD432591}" presName="rootConnector" presStyleLbl="node3" presStyleIdx="1" presStyleCnt="8"/>
      <dgm:spPr/>
    </dgm:pt>
    <dgm:pt modelId="{3CB9F2D9-D7F6-4656-A00B-632E91EF658E}" type="pres">
      <dgm:prSet presAssocID="{C52B9C54-EF88-4027-8CEF-4847DD432591}" presName="hierChild4" presStyleCnt="0"/>
      <dgm:spPr/>
    </dgm:pt>
    <dgm:pt modelId="{78CFD365-DFF5-4220-8057-2235A9CD7EA8}" type="pres">
      <dgm:prSet presAssocID="{C52B9C54-EF88-4027-8CEF-4847DD432591}" presName="hierChild5" presStyleCnt="0"/>
      <dgm:spPr/>
    </dgm:pt>
    <dgm:pt modelId="{07A24CEE-3BEB-4F0A-8EB6-080234BCBAA6}" type="pres">
      <dgm:prSet presAssocID="{C5F08DE9-A571-437B-AC99-B6F3ACB6B2F3}" presName="Name37" presStyleLbl="parChTrans1D3" presStyleIdx="2" presStyleCnt="8"/>
      <dgm:spPr/>
    </dgm:pt>
    <dgm:pt modelId="{872307B3-B29F-4DCE-A616-FFB8BACCB272}" type="pres">
      <dgm:prSet presAssocID="{EBBABD4C-B9D9-41B0-8314-2EF884BAEB86}" presName="hierRoot2" presStyleCnt="0">
        <dgm:presLayoutVars>
          <dgm:hierBranch val="init"/>
        </dgm:presLayoutVars>
      </dgm:prSet>
      <dgm:spPr/>
    </dgm:pt>
    <dgm:pt modelId="{E66A65A6-265A-4A6A-915A-3F240CFEB3B8}" type="pres">
      <dgm:prSet presAssocID="{EBBABD4C-B9D9-41B0-8314-2EF884BAEB86}" presName="rootComposite" presStyleCnt="0"/>
      <dgm:spPr/>
    </dgm:pt>
    <dgm:pt modelId="{2BB7EB76-DFE5-4CDC-867F-35AA911BE09F}" type="pres">
      <dgm:prSet presAssocID="{EBBABD4C-B9D9-41B0-8314-2EF884BAEB86}" presName="rootText" presStyleLbl="node3" presStyleIdx="2" presStyleCnt="8">
        <dgm:presLayoutVars>
          <dgm:chPref val="3"/>
        </dgm:presLayoutVars>
      </dgm:prSet>
      <dgm:spPr/>
    </dgm:pt>
    <dgm:pt modelId="{271027C9-AB45-4B71-8EE1-8CFC04FBA535}" type="pres">
      <dgm:prSet presAssocID="{EBBABD4C-B9D9-41B0-8314-2EF884BAEB86}" presName="rootPict" presStyleLbl="alignImgPlace1" presStyleIdx="4" presStyleCnt="13"/>
      <dgm:spPr/>
    </dgm:pt>
    <dgm:pt modelId="{E632D3D4-2A3E-49B5-89CA-5C1C487234C5}" type="pres">
      <dgm:prSet presAssocID="{EBBABD4C-B9D9-41B0-8314-2EF884BAEB86}" presName="rootConnector" presStyleLbl="node3" presStyleIdx="2" presStyleCnt="8"/>
      <dgm:spPr/>
    </dgm:pt>
    <dgm:pt modelId="{DD4C515B-2328-4286-8CE6-4B2D3D28750C}" type="pres">
      <dgm:prSet presAssocID="{EBBABD4C-B9D9-41B0-8314-2EF884BAEB86}" presName="hierChild4" presStyleCnt="0"/>
      <dgm:spPr/>
    </dgm:pt>
    <dgm:pt modelId="{6FA3F9D0-7198-4033-9EC6-623858A5D849}" type="pres">
      <dgm:prSet presAssocID="{EBBABD4C-B9D9-41B0-8314-2EF884BAEB86}" presName="hierChild5" presStyleCnt="0"/>
      <dgm:spPr/>
    </dgm:pt>
    <dgm:pt modelId="{89DB75BC-2815-42E0-B815-7E58B93FA267}" type="pres">
      <dgm:prSet presAssocID="{0DDADAD9-79C8-48E9-8103-330ABD63A90D}" presName="Name37" presStyleLbl="parChTrans1D3" presStyleIdx="3" presStyleCnt="8"/>
      <dgm:spPr/>
    </dgm:pt>
    <dgm:pt modelId="{42150270-1007-4775-B052-81C8CEBAB945}" type="pres">
      <dgm:prSet presAssocID="{AC814B74-43A8-4534-BDC9-DC01C33A16B1}" presName="hierRoot2" presStyleCnt="0">
        <dgm:presLayoutVars>
          <dgm:hierBranch val="init"/>
        </dgm:presLayoutVars>
      </dgm:prSet>
      <dgm:spPr/>
    </dgm:pt>
    <dgm:pt modelId="{65145F89-3BDD-4D90-9B26-858145F7D60F}" type="pres">
      <dgm:prSet presAssocID="{AC814B74-43A8-4534-BDC9-DC01C33A16B1}" presName="rootComposite" presStyleCnt="0"/>
      <dgm:spPr/>
    </dgm:pt>
    <dgm:pt modelId="{57A0D660-C660-4DBD-B6FF-F359F3C93075}" type="pres">
      <dgm:prSet presAssocID="{AC814B74-43A8-4534-BDC9-DC01C33A16B1}" presName="rootText" presStyleLbl="node3" presStyleIdx="3" presStyleCnt="8">
        <dgm:presLayoutVars>
          <dgm:chPref val="3"/>
        </dgm:presLayoutVars>
      </dgm:prSet>
      <dgm:spPr/>
    </dgm:pt>
    <dgm:pt modelId="{6BDAC014-4BD0-4033-9DF3-B5B9438A1280}" type="pres">
      <dgm:prSet presAssocID="{AC814B74-43A8-4534-BDC9-DC01C33A16B1}" presName="rootPict" presStyleLbl="alignImgPlace1" presStyleIdx="5" presStyleCnt="13"/>
      <dgm:spPr/>
    </dgm:pt>
    <dgm:pt modelId="{4F40F858-4EB4-4AA6-B82C-EA4A66BEB878}" type="pres">
      <dgm:prSet presAssocID="{AC814B74-43A8-4534-BDC9-DC01C33A16B1}" presName="rootConnector" presStyleLbl="node3" presStyleIdx="3" presStyleCnt="8"/>
      <dgm:spPr/>
    </dgm:pt>
    <dgm:pt modelId="{F8AAEC14-D848-445B-9171-B7A6B3C67E18}" type="pres">
      <dgm:prSet presAssocID="{AC814B74-43A8-4534-BDC9-DC01C33A16B1}" presName="hierChild4" presStyleCnt="0"/>
      <dgm:spPr/>
    </dgm:pt>
    <dgm:pt modelId="{EDB8AF6D-AA70-4225-8B3A-BC61285F3F17}" type="pres">
      <dgm:prSet presAssocID="{AC814B74-43A8-4534-BDC9-DC01C33A16B1}" presName="hierChild5" presStyleCnt="0"/>
      <dgm:spPr/>
    </dgm:pt>
    <dgm:pt modelId="{FF5FCD42-3729-4F68-8AE7-AFA0A16FE2F4}" type="pres">
      <dgm:prSet presAssocID="{60D549B3-3F98-48EA-A0DF-64A97E79BB0E}" presName="hierChild5" presStyleCnt="0"/>
      <dgm:spPr/>
    </dgm:pt>
    <dgm:pt modelId="{1539590C-66B9-4AB2-87C8-5FCF0B077399}" type="pres">
      <dgm:prSet presAssocID="{CF5D48C1-8091-46C3-9144-99439140FA19}" presName="Name37" presStyleLbl="parChTrans1D2" presStyleIdx="1" presStyleCnt="4"/>
      <dgm:spPr/>
    </dgm:pt>
    <dgm:pt modelId="{B1F678EA-962F-4763-8C42-451AA76A69F4}" type="pres">
      <dgm:prSet presAssocID="{DAA64108-92E2-40A6-ACCC-F51B6903442D}" presName="hierRoot2" presStyleCnt="0">
        <dgm:presLayoutVars>
          <dgm:hierBranch val="init"/>
        </dgm:presLayoutVars>
      </dgm:prSet>
      <dgm:spPr/>
    </dgm:pt>
    <dgm:pt modelId="{E63D389C-704A-4A14-9949-070DE6310EAC}" type="pres">
      <dgm:prSet presAssocID="{DAA64108-92E2-40A6-ACCC-F51B6903442D}" presName="rootComposite" presStyleCnt="0"/>
      <dgm:spPr/>
    </dgm:pt>
    <dgm:pt modelId="{3542F208-E15A-4CBD-80E9-61398ACDB5A1}" type="pres">
      <dgm:prSet presAssocID="{DAA64108-92E2-40A6-ACCC-F51B6903442D}" presName="rootText" presStyleLbl="node2" presStyleIdx="1" presStyleCnt="4">
        <dgm:presLayoutVars>
          <dgm:chPref val="3"/>
        </dgm:presLayoutVars>
      </dgm:prSet>
      <dgm:spPr/>
    </dgm:pt>
    <dgm:pt modelId="{1B34252B-BD75-42A8-BD41-1B8D733E8C32}" type="pres">
      <dgm:prSet presAssocID="{DAA64108-92E2-40A6-ACCC-F51B6903442D}" presName="rootPict" presStyleLbl="alignImgPlace1" presStyleIdx="6" presStyleCnt="13"/>
      <dgm:spPr/>
    </dgm:pt>
    <dgm:pt modelId="{B7C995FF-6E42-402C-9A33-9A4EF2809C42}" type="pres">
      <dgm:prSet presAssocID="{DAA64108-92E2-40A6-ACCC-F51B6903442D}" presName="rootConnector" presStyleLbl="node2" presStyleIdx="1" presStyleCnt="4"/>
      <dgm:spPr/>
    </dgm:pt>
    <dgm:pt modelId="{22E440DF-ABB3-4CCB-A4E7-A60866F0942C}" type="pres">
      <dgm:prSet presAssocID="{DAA64108-92E2-40A6-ACCC-F51B6903442D}" presName="hierChild4" presStyleCnt="0"/>
      <dgm:spPr/>
    </dgm:pt>
    <dgm:pt modelId="{6E162063-BF4E-45DE-A458-ADCDA5778D4B}" type="pres">
      <dgm:prSet presAssocID="{7EC2D5FD-B526-4141-8C65-B05825B0FB37}" presName="Name37" presStyleLbl="parChTrans1D3" presStyleIdx="4" presStyleCnt="8"/>
      <dgm:spPr/>
    </dgm:pt>
    <dgm:pt modelId="{3E8A9027-4042-45BA-AC41-3AC1A9BC3B8C}" type="pres">
      <dgm:prSet presAssocID="{3CE3EFD6-61F8-465E-A7BF-5DEC2A1B1ECB}" presName="hierRoot2" presStyleCnt="0">
        <dgm:presLayoutVars>
          <dgm:hierBranch val="init"/>
        </dgm:presLayoutVars>
      </dgm:prSet>
      <dgm:spPr/>
    </dgm:pt>
    <dgm:pt modelId="{BF22A154-71D4-4A3E-AD51-E0C50AFC3DF7}" type="pres">
      <dgm:prSet presAssocID="{3CE3EFD6-61F8-465E-A7BF-5DEC2A1B1ECB}" presName="rootComposite" presStyleCnt="0"/>
      <dgm:spPr/>
    </dgm:pt>
    <dgm:pt modelId="{7A160A44-BF50-4392-99B6-77CFF3958F33}" type="pres">
      <dgm:prSet presAssocID="{3CE3EFD6-61F8-465E-A7BF-5DEC2A1B1ECB}" presName="rootText" presStyleLbl="node3" presStyleIdx="4" presStyleCnt="8">
        <dgm:presLayoutVars>
          <dgm:chPref val="3"/>
        </dgm:presLayoutVars>
      </dgm:prSet>
      <dgm:spPr/>
    </dgm:pt>
    <dgm:pt modelId="{222940DF-DDEC-424E-83C2-193EAA030055}" type="pres">
      <dgm:prSet presAssocID="{3CE3EFD6-61F8-465E-A7BF-5DEC2A1B1ECB}" presName="rootPict" presStyleLbl="alignImgPlace1" presStyleIdx="7" presStyleCnt="13"/>
      <dgm:spPr/>
    </dgm:pt>
    <dgm:pt modelId="{97CEE5DA-76AD-44EE-9AD3-B1FB96B24AE8}" type="pres">
      <dgm:prSet presAssocID="{3CE3EFD6-61F8-465E-A7BF-5DEC2A1B1ECB}" presName="rootConnector" presStyleLbl="node3" presStyleIdx="4" presStyleCnt="8"/>
      <dgm:spPr/>
    </dgm:pt>
    <dgm:pt modelId="{4FD3A80F-4360-4878-A9C6-819EBC21AA67}" type="pres">
      <dgm:prSet presAssocID="{3CE3EFD6-61F8-465E-A7BF-5DEC2A1B1ECB}" presName="hierChild4" presStyleCnt="0"/>
      <dgm:spPr/>
    </dgm:pt>
    <dgm:pt modelId="{C1169C51-D248-4907-A748-5989477CDE28}" type="pres">
      <dgm:prSet presAssocID="{3CE3EFD6-61F8-465E-A7BF-5DEC2A1B1ECB}" presName="hierChild5" presStyleCnt="0"/>
      <dgm:spPr/>
    </dgm:pt>
    <dgm:pt modelId="{9733D9D3-CC0A-4A94-BB87-E742EDC9B0F1}" type="pres">
      <dgm:prSet presAssocID="{9653A330-AC65-4052-BF70-7133FB60391A}" presName="Name37" presStyleLbl="parChTrans1D3" presStyleIdx="5" presStyleCnt="8"/>
      <dgm:spPr/>
    </dgm:pt>
    <dgm:pt modelId="{7E9D234D-6537-4ECC-9E97-F526B2834D0C}" type="pres">
      <dgm:prSet presAssocID="{309A5A24-C3D3-411A-8D04-2FDDA8AB8579}" presName="hierRoot2" presStyleCnt="0">
        <dgm:presLayoutVars>
          <dgm:hierBranch val="init"/>
        </dgm:presLayoutVars>
      </dgm:prSet>
      <dgm:spPr/>
    </dgm:pt>
    <dgm:pt modelId="{B252C89F-A4C6-4249-BF23-7B1D66EE3E00}" type="pres">
      <dgm:prSet presAssocID="{309A5A24-C3D3-411A-8D04-2FDDA8AB8579}" presName="rootComposite" presStyleCnt="0"/>
      <dgm:spPr/>
    </dgm:pt>
    <dgm:pt modelId="{CD3394BF-F54D-4E08-AB4F-E40F485DF97F}" type="pres">
      <dgm:prSet presAssocID="{309A5A24-C3D3-411A-8D04-2FDDA8AB8579}" presName="rootText" presStyleLbl="node3" presStyleIdx="5" presStyleCnt="8">
        <dgm:presLayoutVars>
          <dgm:chPref val="3"/>
        </dgm:presLayoutVars>
      </dgm:prSet>
      <dgm:spPr/>
    </dgm:pt>
    <dgm:pt modelId="{AFCA9C0B-3F25-4536-AF2B-C6E214D9B5EA}" type="pres">
      <dgm:prSet presAssocID="{309A5A24-C3D3-411A-8D04-2FDDA8AB8579}" presName="rootPict" presStyleLbl="alignImgPlace1" presStyleIdx="8" presStyleCnt="13"/>
      <dgm:spPr/>
    </dgm:pt>
    <dgm:pt modelId="{FE6678AF-A843-4DEB-A550-4AFBA2D65A5B}" type="pres">
      <dgm:prSet presAssocID="{309A5A24-C3D3-411A-8D04-2FDDA8AB8579}" presName="rootConnector" presStyleLbl="node3" presStyleIdx="5" presStyleCnt="8"/>
      <dgm:spPr/>
    </dgm:pt>
    <dgm:pt modelId="{0248B2C7-EC15-4642-B09D-36E5294CADE3}" type="pres">
      <dgm:prSet presAssocID="{309A5A24-C3D3-411A-8D04-2FDDA8AB8579}" presName="hierChild4" presStyleCnt="0"/>
      <dgm:spPr/>
    </dgm:pt>
    <dgm:pt modelId="{6FDCE31E-0444-4FE3-BEEA-2FB6C8795077}" type="pres">
      <dgm:prSet presAssocID="{309A5A24-C3D3-411A-8D04-2FDDA8AB8579}" presName="hierChild5" presStyleCnt="0"/>
      <dgm:spPr/>
    </dgm:pt>
    <dgm:pt modelId="{6A2269C2-55ED-4F5C-9403-0C2BDFE1BB34}" type="pres">
      <dgm:prSet presAssocID="{B3C074F5-421B-47C1-A16A-899B23229CEB}" presName="Name37" presStyleLbl="parChTrans1D3" presStyleIdx="6" presStyleCnt="8"/>
      <dgm:spPr/>
    </dgm:pt>
    <dgm:pt modelId="{518052E5-F554-4238-8A9D-3E2DDB094541}" type="pres">
      <dgm:prSet presAssocID="{52E034B0-869B-48EC-B4CF-0C057F5A1300}" presName="hierRoot2" presStyleCnt="0">
        <dgm:presLayoutVars>
          <dgm:hierBranch val="init"/>
        </dgm:presLayoutVars>
      </dgm:prSet>
      <dgm:spPr/>
    </dgm:pt>
    <dgm:pt modelId="{C5EC128D-654C-4865-90F8-A01DEA8E77DE}" type="pres">
      <dgm:prSet presAssocID="{52E034B0-869B-48EC-B4CF-0C057F5A1300}" presName="rootComposite" presStyleCnt="0"/>
      <dgm:spPr/>
    </dgm:pt>
    <dgm:pt modelId="{D634C2C3-5E51-4CC2-B5D1-5483B415F9FE}" type="pres">
      <dgm:prSet presAssocID="{52E034B0-869B-48EC-B4CF-0C057F5A1300}" presName="rootText" presStyleLbl="node3" presStyleIdx="6" presStyleCnt="8">
        <dgm:presLayoutVars>
          <dgm:chPref val="3"/>
        </dgm:presLayoutVars>
      </dgm:prSet>
      <dgm:spPr/>
    </dgm:pt>
    <dgm:pt modelId="{CA5BDC07-660E-4C1E-A5B0-473721905357}" type="pres">
      <dgm:prSet presAssocID="{52E034B0-869B-48EC-B4CF-0C057F5A1300}" presName="rootPict" presStyleLbl="alignImgPlace1" presStyleIdx="9" presStyleCnt="13"/>
      <dgm:spPr/>
    </dgm:pt>
    <dgm:pt modelId="{9461C748-21BF-479F-8CB2-6699443C8D5C}" type="pres">
      <dgm:prSet presAssocID="{52E034B0-869B-48EC-B4CF-0C057F5A1300}" presName="rootConnector" presStyleLbl="node3" presStyleIdx="6" presStyleCnt="8"/>
      <dgm:spPr/>
    </dgm:pt>
    <dgm:pt modelId="{375E1993-EF9D-43A9-94BD-1F08D7A9C9C2}" type="pres">
      <dgm:prSet presAssocID="{52E034B0-869B-48EC-B4CF-0C057F5A1300}" presName="hierChild4" presStyleCnt="0"/>
      <dgm:spPr/>
    </dgm:pt>
    <dgm:pt modelId="{7F889F53-4B1B-428F-9BD6-9BDC7348FBD9}" type="pres">
      <dgm:prSet presAssocID="{52E034B0-869B-48EC-B4CF-0C057F5A1300}" presName="hierChild5" presStyleCnt="0"/>
      <dgm:spPr/>
    </dgm:pt>
    <dgm:pt modelId="{25069589-49ED-4BB9-B600-96310501D7FB}" type="pres">
      <dgm:prSet presAssocID="{47737C4C-29E7-45CC-9198-21597F986AC0}" presName="Name37" presStyleLbl="parChTrans1D3" presStyleIdx="7" presStyleCnt="8"/>
      <dgm:spPr/>
    </dgm:pt>
    <dgm:pt modelId="{FFB01631-27AB-46D3-8E4A-F1D302E877E2}" type="pres">
      <dgm:prSet presAssocID="{80618119-C228-45B0-A15E-ED3C566368E2}" presName="hierRoot2" presStyleCnt="0">
        <dgm:presLayoutVars>
          <dgm:hierBranch val="init"/>
        </dgm:presLayoutVars>
      </dgm:prSet>
      <dgm:spPr/>
    </dgm:pt>
    <dgm:pt modelId="{21C8FBC2-C58B-4DE9-90BE-270CD8341411}" type="pres">
      <dgm:prSet presAssocID="{80618119-C228-45B0-A15E-ED3C566368E2}" presName="rootComposite" presStyleCnt="0"/>
      <dgm:spPr/>
    </dgm:pt>
    <dgm:pt modelId="{E551E1B1-C92D-4C10-B2B2-71F5BC83FAC3}" type="pres">
      <dgm:prSet presAssocID="{80618119-C228-45B0-A15E-ED3C566368E2}" presName="rootText" presStyleLbl="node3" presStyleIdx="7" presStyleCnt="8">
        <dgm:presLayoutVars>
          <dgm:chPref val="3"/>
        </dgm:presLayoutVars>
      </dgm:prSet>
      <dgm:spPr/>
    </dgm:pt>
    <dgm:pt modelId="{70431A30-463D-4BF9-A91F-FB57595A7012}" type="pres">
      <dgm:prSet presAssocID="{80618119-C228-45B0-A15E-ED3C566368E2}" presName="rootPict" presStyleLbl="alignImgPlace1" presStyleIdx="10" presStyleCnt="13"/>
      <dgm:spPr/>
    </dgm:pt>
    <dgm:pt modelId="{297DB934-A324-440A-A65E-B702B706458E}" type="pres">
      <dgm:prSet presAssocID="{80618119-C228-45B0-A15E-ED3C566368E2}" presName="rootConnector" presStyleLbl="node3" presStyleIdx="7" presStyleCnt="8"/>
      <dgm:spPr/>
    </dgm:pt>
    <dgm:pt modelId="{EC7F43BF-130F-4176-8F29-1BDF824BB3CE}" type="pres">
      <dgm:prSet presAssocID="{80618119-C228-45B0-A15E-ED3C566368E2}" presName="hierChild4" presStyleCnt="0"/>
      <dgm:spPr/>
    </dgm:pt>
    <dgm:pt modelId="{728BC203-B224-41DB-A0D9-CDCB4307DE77}" type="pres">
      <dgm:prSet presAssocID="{80618119-C228-45B0-A15E-ED3C566368E2}" presName="hierChild5" presStyleCnt="0"/>
      <dgm:spPr/>
    </dgm:pt>
    <dgm:pt modelId="{F7342B3E-4092-4ED1-98B9-0F6E86186B74}" type="pres">
      <dgm:prSet presAssocID="{DAA64108-92E2-40A6-ACCC-F51B6903442D}" presName="hierChild5" presStyleCnt="0"/>
      <dgm:spPr/>
    </dgm:pt>
    <dgm:pt modelId="{2DC8D76D-79DF-4167-BDD1-623FEE05D1BB}" type="pres">
      <dgm:prSet presAssocID="{60E08623-3F88-4E83-AFAA-A2130529D835}" presName="Name37" presStyleLbl="parChTrans1D2" presStyleIdx="2" presStyleCnt="4"/>
      <dgm:spPr/>
    </dgm:pt>
    <dgm:pt modelId="{34278159-C056-458E-976A-247FDE1C7E37}" type="pres">
      <dgm:prSet presAssocID="{758391B3-DDDB-4D0A-A21B-00F1D3C3B3E3}" presName="hierRoot2" presStyleCnt="0">
        <dgm:presLayoutVars>
          <dgm:hierBranch val="init"/>
        </dgm:presLayoutVars>
      </dgm:prSet>
      <dgm:spPr/>
    </dgm:pt>
    <dgm:pt modelId="{BD1711F8-CC52-46D1-84F6-AF42516CD2B8}" type="pres">
      <dgm:prSet presAssocID="{758391B3-DDDB-4D0A-A21B-00F1D3C3B3E3}" presName="rootComposite" presStyleCnt="0"/>
      <dgm:spPr/>
    </dgm:pt>
    <dgm:pt modelId="{7ED87EB4-37B2-4073-B134-2EA380091F98}" type="pres">
      <dgm:prSet presAssocID="{758391B3-DDDB-4D0A-A21B-00F1D3C3B3E3}" presName="rootText" presStyleLbl="node2" presStyleIdx="2" presStyleCnt="4">
        <dgm:presLayoutVars>
          <dgm:chPref val="3"/>
        </dgm:presLayoutVars>
      </dgm:prSet>
      <dgm:spPr/>
    </dgm:pt>
    <dgm:pt modelId="{64EA27EA-66C0-42BF-AE33-762514AAC8C2}" type="pres">
      <dgm:prSet presAssocID="{758391B3-DDDB-4D0A-A21B-00F1D3C3B3E3}" presName="rootPict" presStyleLbl="alignImgPlace1" presStyleIdx="11" presStyleCnt="13"/>
      <dgm:spPr/>
    </dgm:pt>
    <dgm:pt modelId="{EC199D30-6B8A-4944-9AFB-D44AC2DEA82E}" type="pres">
      <dgm:prSet presAssocID="{758391B3-DDDB-4D0A-A21B-00F1D3C3B3E3}" presName="rootConnector" presStyleLbl="node2" presStyleIdx="2" presStyleCnt="4"/>
      <dgm:spPr/>
    </dgm:pt>
    <dgm:pt modelId="{BC9A43B0-8F0E-48F9-B76A-7E245CF4A2CF}" type="pres">
      <dgm:prSet presAssocID="{758391B3-DDDB-4D0A-A21B-00F1D3C3B3E3}" presName="hierChild4" presStyleCnt="0"/>
      <dgm:spPr/>
    </dgm:pt>
    <dgm:pt modelId="{6B774CAE-CB71-4256-8F5D-CAD2A8832CD0}" type="pres">
      <dgm:prSet presAssocID="{758391B3-DDDB-4D0A-A21B-00F1D3C3B3E3}" presName="hierChild5" presStyleCnt="0"/>
      <dgm:spPr/>
    </dgm:pt>
    <dgm:pt modelId="{47D9D900-BED7-4134-A441-4DED79B0E7D7}" type="pres">
      <dgm:prSet presAssocID="{CE6F3D89-A57A-4B98-8D3A-D36ED2559882}" presName="Name37" presStyleLbl="parChTrans1D2" presStyleIdx="3" presStyleCnt="4"/>
      <dgm:spPr/>
    </dgm:pt>
    <dgm:pt modelId="{A85B5562-B441-4803-9196-D8F0CDD52E1A}" type="pres">
      <dgm:prSet presAssocID="{8FCD8956-A42D-4A63-B4CA-E90190370BBB}" presName="hierRoot2" presStyleCnt="0">
        <dgm:presLayoutVars>
          <dgm:hierBranch val="init"/>
        </dgm:presLayoutVars>
      </dgm:prSet>
      <dgm:spPr/>
    </dgm:pt>
    <dgm:pt modelId="{2D737399-7803-49BF-A3B4-CC9398FA989D}" type="pres">
      <dgm:prSet presAssocID="{8FCD8956-A42D-4A63-B4CA-E90190370BBB}" presName="rootComposite" presStyleCnt="0"/>
      <dgm:spPr/>
    </dgm:pt>
    <dgm:pt modelId="{9EF7818D-ADF0-41BB-9401-A0E0D41A2989}" type="pres">
      <dgm:prSet presAssocID="{8FCD8956-A42D-4A63-B4CA-E90190370BBB}" presName="rootText" presStyleLbl="node2" presStyleIdx="3" presStyleCnt="4">
        <dgm:presLayoutVars>
          <dgm:chPref val="3"/>
        </dgm:presLayoutVars>
      </dgm:prSet>
      <dgm:spPr/>
    </dgm:pt>
    <dgm:pt modelId="{9D6D767C-DC95-48A7-89FC-8F0905428C97}" type="pres">
      <dgm:prSet presAssocID="{8FCD8956-A42D-4A63-B4CA-E90190370BBB}" presName="rootPict" presStyleLbl="alignImgPlace1" presStyleIdx="12" presStyleCnt="13"/>
      <dgm:spPr/>
    </dgm:pt>
    <dgm:pt modelId="{28352D2C-B3C7-4C13-9F54-83211C87E35E}" type="pres">
      <dgm:prSet presAssocID="{8FCD8956-A42D-4A63-B4CA-E90190370BBB}" presName="rootConnector" presStyleLbl="node2" presStyleIdx="3" presStyleCnt="4"/>
      <dgm:spPr/>
    </dgm:pt>
    <dgm:pt modelId="{8CDDFE4A-EEFB-4FF3-BBF0-2978E82B3C20}" type="pres">
      <dgm:prSet presAssocID="{8FCD8956-A42D-4A63-B4CA-E90190370BBB}" presName="hierChild4" presStyleCnt="0"/>
      <dgm:spPr/>
    </dgm:pt>
    <dgm:pt modelId="{24DF43A0-A07E-4A23-87FF-FEDC04FFF38F}" type="pres">
      <dgm:prSet presAssocID="{8FCD8956-A42D-4A63-B4CA-E90190370BBB}" presName="hierChild5" presStyleCnt="0"/>
      <dgm:spPr/>
    </dgm:pt>
    <dgm:pt modelId="{492ED35E-0552-4F1E-926F-00F281DE04B6}" type="pres">
      <dgm:prSet presAssocID="{73717176-2CDE-4F9D-BCB9-E43E773344F0}" presName="hierChild3" presStyleCnt="0"/>
      <dgm:spPr/>
    </dgm:pt>
  </dgm:ptLst>
  <dgm:cxnLst>
    <dgm:cxn modelId="{C87F4701-B44C-4E1B-9983-3ADA9296B42C}" type="presOf" srcId="{121C9F26-B2EC-4AB3-A76A-40B6D18D6916}" destId="{0A6DF810-AC38-4F67-AF76-CA37E30D979E}" srcOrd="0" destOrd="0" presId="urn:microsoft.com/office/officeart/2005/8/layout/pictureOrgChart+Icon#1"/>
    <dgm:cxn modelId="{6700AE09-AC2C-434C-8202-5B408209916C}" type="presOf" srcId="{B230BE34-097A-4B1A-B53C-85F6FF74F7F4}" destId="{A6B4589F-DB86-4E12-8213-B8841EAED437}" srcOrd="0" destOrd="0" presId="urn:microsoft.com/office/officeart/2005/8/layout/pictureOrgChart+Icon#1"/>
    <dgm:cxn modelId="{2D8C8E0A-776C-4BAA-AC73-6FDC5C58A13C}" srcId="{60D549B3-3F98-48EA-A0DF-64A97E79BB0E}" destId="{EBBABD4C-B9D9-41B0-8314-2EF884BAEB86}" srcOrd="2" destOrd="0" parTransId="{C5F08DE9-A571-437B-AC99-B6F3ACB6B2F3}" sibTransId="{BF469754-9434-4E5F-B14B-F6593373A617}"/>
    <dgm:cxn modelId="{801FF10B-6FC5-4591-B66A-BE2A8B2C522B}" type="presOf" srcId="{54FF42FD-9CD2-48A9-8A95-BCD298FC5D7E}" destId="{CB3ACC3D-DD02-4AFE-9A38-23BE142A999D}" srcOrd="0" destOrd="0" presId="urn:microsoft.com/office/officeart/2005/8/layout/pictureOrgChart+Icon#1"/>
    <dgm:cxn modelId="{77A70212-BD93-428D-80AC-50FB7CBF9838}" type="presOf" srcId="{758391B3-DDDB-4D0A-A21B-00F1D3C3B3E3}" destId="{7ED87EB4-37B2-4073-B134-2EA380091F98}" srcOrd="0" destOrd="0" presId="urn:microsoft.com/office/officeart/2005/8/layout/pictureOrgChart+Icon#1"/>
    <dgm:cxn modelId="{16CBC114-6C60-47A3-A512-BBB6D0121D49}" type="presOf" srcId="{3CE3EFD6-61F8-465E-A7BF-5DEC2A1B1ECB}" destId="{97CEE5DA-76AD-44EE-9AD3-B1FB96B24AE8}" srcOrd="1" destOrd="0" presId="urn:microsoft.com/office/officeart/2005/8/layout/pictureOrgChart+Icon#1"/>
    <dgm:cxn modelId="{2CF8BE19-E436-458E-81EC-94D883D3733E}" type="presOf" srcId="{60D549B3-3F98-48EA-A0DF-64A97E79BB0E}" destId="{91CB6383-71D2-45B8-8830-2F8293C08AF1}" srcOrd="0" destOrd="0" presId="urn:microsoft.com/office/officeart/2005/8/layout/pictureOrgChart+Icon#1"/>
    <dgm:cxn modelId="{CEF44B23-37D8-457B-9EB8-D88DAFDEAB63}" type="presOf" srcId="{EBBABD4C-B9D9-41B0-8314-2EF884BAEB86}" destId="{2BB7EB76-DFE5-4CDC-867F-35AA911BE09F}" srcOrd="0" destOrd="0" presId="urn:microsoft.com/office/officeart/2005/8/layout/pictureOrgChart+Icon#1"/>
    <dgm:cxn modelId="{21EC9526-AEFA-4B98-97A6-443BEDEA5587}" srcId="{DAA64108-92E2-40A6-ACCC-F51B6903442D}" destId="{3CE3EFD6-61F8-465E-A7BF-5DEC2A1B1ECB}" srcOrd="0" destOrd="0" parTransId="{7EC2D5FD-B526-4141-8C65-B05825B0FB37}" sibTransId="{BAE03826-A244-47C8-863C-81724D8CF86D}"/>
    <dgm:cxn modelId="{FC960B30-350E-4017-97CE-632831F17CC6}" srcId="{60D549B3-3F98-48EA-A0DF-64A97E79BB0E}" destId="{AC814B74-43A8-4534-BDC9-DC01C33A16B1}" srcOrd="3" destOrd="0" parTransId="{0DDADAD9-79C8-48E9-8103-330ABD63A90D}" sibTransId="{380FF726-636A-4911-AF42-4672DDA637DC}"/>
    <dgm:cxn modelId="{02956737-3F37-431C-B567-3F9178B22CCD}" type="presOf" srcId="{758391B3-DDDB-4D0A-A21B-00F1D3C3B3E3}" destId="{EC199D30-6B8A-4944-9AFB-D44AC2DEA82E}" srcOrd="1" destOrd="0" presId="urn:microsoft.com/office/officeart/2005/8/layout/pictureOrgChart+Icon#1"/>
    <dgm:cxn modelId="{A9E1A637-C1CA-4473-95C7-767F83235F04}" srcId="{73717176-2CDE-4F9D-BCB9-E43E773344F0}" destId="{60D549B3-3F98-48EA-A0DF-64A97E79BB0E}" srcOrd="0" destOrd="0" parTransId="{882DE9DC-186F-41F6-8F89-95D1D1430C01}" sibTransId="{E43C6700-0416-4E73-AC5F-B1CDA3A383FD}"/>
    <dgm:cxn modelId="{BE6D8E38-476A-4C9F-816E-CC2FE652A932}" type="presOf" srcId="{309A5A24-C3D3-411A-8D04-2FDDA8AB8579}" destId="{FE6678AF-A843-4DEB-A550-4AFBA2D65A5B}" srcOrd="1" destOrd="0" presId="urn:microsoft.com/office/officeart/2005/8/layout/pictureOrgChart+Icon#1"/>
    <dgm:cxn modelId="{6D64893D-D917-4AB5-91FF-4CE7DA90D71F}" type="presOf" srcId="{AC814B74-43A8-4534-BDC9-DC01C33A16B1}" destId="{57A0D660-C660-4DBD-B6FF-F359F3C93075}" srcOrd="0" destOrd="0" presId="urn:microsoft.com/office/officeart/2005/8/layout/pictureOrgChart+Icon#1"/>
    <dgm:cxn modelId="{423B2860-7D51-4148-8CFD-D1D545639227}" type="presOf" srcId="{54FF42FD-9CD2-48A9-8A95-BCD298FC5D7E}" destId="{E2620990-CCE1-4CD0-BB88-9802A7494BBB}" srcOrd="1" destOrd="0" presId="urn:microsoft.com/office/officeart/2005/8/layout/pictureOrgChart+Icon#1"/>
    <dgm:cxn modelId="{FDD61241-FD6D-4B96-8752-EE8A6033BCF9}" srcId="{DAA64108-92E2-40A6-ACCC-F51B6903442D}" destId="{52E034B0-869B-48EC-B4CF-0C057F5A1300}" srcOrd="2" destOrd="0" parTransId="{B3C074F5-421B-47C1-A16A-899B23229CEB}" sibTransId="{83DC3DD4-097D-4E96-BDC9-8B9DC3E76909}"/>
    <dgm:cxn modelId="{E5D67061-C558-4EA8-92A3-305485850B18}" srcId="{60D549B3-3F98-48EA-A0DF-64A97E79BB0E}" destId="{54FF42FD-9CD2-48A9-8A95-BCD298FC5D7E}" srcOrd="0" destOrd="0" parTransId="{121C9F26-B2EC-4AB3-A76A-40B6D18D6916}" sibTransId="{3FEDE707-CC19-4328-9E9D-54BF5D51AE19}"/>
    <dgm:cxn modelId="{098A5866-439A-4F7C-A2A4-8DF6213ADE0C}" srcId="{DAA64108-92E2-40A6-ACCC-F51B6903442D}" destId="{309A5A24-C3D3-411A-8D04-2FDDA8AB8579}" srcOrd="1" destOrd="0" parTransId="{9653A330-AC65-4052-BF70-7133FB60391A}" sibTransId="{35B10773-577E-4549-8831-48F4AA89335A}"/>
    <dgm:cxn modelId="{4CB3BB47-308D-47F2-87A2-1A414917CFA9}" type="presOf" srcId="{B3C074F5-421B-47C1-A16A-899B23229CEB}" destId="{6A2269C2-55ED-4F5C-9403-0C2BDFE1BB34}" srcOrd="0" destOrd="0" presId="urn:microsoft.com/office/officeart/2005/8/layout/pictureOrgChart+Icon#1"/>
    <dgm:cxn modelId="{3A33924D-4D7D-4C48-BD5B-387C7AC68D63}" srcId="{73717176-2CDE-4F9D-BCB9-E43E773344F0}" destId="{DAA64108-92E2-40A6-ACCC-F51B6903442D}" srcOrd="1" destOrd="0" parTransId="{CF5D48C1-8091-46C3-9144-99439140FA19}" sibTransId="{511D2394-6D81-4854-960C-278A3C4A1E93}"/>
    <dgm:cxn modelId="{A87A254E-A408-4D23-BB82-9F984A4E86D6}" type="presOf" srcId="{C52B9C54-EF88-4027-8CEF-4847DD432591}" destId="{1382765E-95F9-4EC7-8618-5EE2934213E3}" srcOrd="1" destOrd="0" presId="urn:microsoft.com/office/officeart/2005/8/layout/pictureOrgChart+Icon#1"/>
    <dgm:cxn modelId="{1F0A5452-7B3D-4434-B83E-31F919110195}" type="presOf" srcId="{60D549B3-3F98-48EA-A0DF-64A97E79BB0E}" destId="{CDE47E09-1116-4ED2-821C-D53BA903C086}" srcOrd="1" destOrd="0" presId="urn:microsoft.com/office/officeart/2005/8/layout/pictureOrgChart+Icon#1"/>
    <dgm:cxn modelId="{42373B76-6051-490D-A641-A651D4C2B573}" type="presOf" srcId="{80618119-C228-45B0-A15E-ED3C566368E2}" destId="{E551E1B1-C92D-4C10-B2B2-71F5BC83FAC3}" srcOrd="0" destOrd="0" presId="urn:microsoft.com/office/officeart/2005/8/layout/pictureOrgChart+Icon#1"/>
    <dgm:cxn modelId="{FD480680-24D2-4F6C-8C72-6D003B406814}" srcId="{60D549B3-3F98-48EA-A0DF-64A97E79BB0E}" destId="{C52B9C54-EF88-4027-8CEF-4847DD432591}" srcOrd="1" destOrd="0" parTransId="{DFCEDFCA-E44F-4174-9BA0-A0C810D7A4C6}" sibTransId="{86A1C6B6-0EBC-41C9-902A-C33B776DA31A}"/>
    <dgm:cxn modelId="{39743584-F5CF-4456-883B-6F208EC1E520}" type="presOf" srcId="{52E034B0-869B-48EC-B4CF-0C057F5A1300}" destId="{D634C2C3-5E51-4CC2-B5D1-5483B415F9FE}" srcOrd="0" destOrd="0" presId="urn:microsoft.com/office/officeart/2005/8/layout/pictureOrgChart+Icon#1"/>
    <dgm:cxn modelId="{5BBB5C85-D771-4730-B44D-BCC7AFDE3AB3}" type="presOf" srcId="{8FCD8956-A42D-4A63-B4CA-E90190370BBB}" destId="{28352D2C-B3C7-4C13-9F54-83211C87E35E}" srcOrd="1" destOrd="0" presId="urn:microsoft.com/office/officeart/2005/8/layout/pictureOrgChart+Icon#1"/>
    <dgm:cxn modelId="{5F275087-8A3A-4757-B972-AC5BC2DDB139}" type="presOf" srcId="{73717176-2CDE-4F9D-BCB9-E43E773344F0}" destId="{4A34BC9A-68DA-43D4-96DD-3902D9425ABB}" srcOrd="0" destOrd="0" presId="urn:microsoft.com/office/officeart/2005/8/layout/pictureOrgChart+Icon#1"/>
    <dgm:cxn modelId="{75E37F88-9FA9-4A50-9D6A-0B4B14098CA3}" srcId="{DAA64108-92E2-40A6-ACCC-F51B6903442D}" destId="{80618119-C228-45B0-A15E-ED3C566368E2}" srcOrd="3" destOrd="0" parTransId="{47737C4C-29E7-45CC-9198-21597F986AC0}" sibTransId="{2F2EBC0D-72C9-4D36-AEC7-9C8E8AF43C9B}"/>
    <dgm:cxn modelId="{228B9791-9A4F-4D07-BD00-738D301A930D}" srcId="{B230BE34-097A-4B1A-B53C-85F6FF74F7F4}" destId="{73717176-2CDE-4F9D-BCB9-E43E773344F0}" srcOrd="0" destOrd="0" parTransId="{E81AA8CC-0197-4FD4-97ED-2F0B7FB0319B}" sibTransId="{DFB3AC8D-52E7-479C-A121-C361D6354C8A}"/>
    <dgm:cxn modelId="{CB6BCD95-0FA1-4C4B-826A-C7E1107A1049}" type="presOf" srcId="{882DE9DC-186F-41F6-8F89-95D1D1430C01}" destId="{708337BE-E59F-42DA-8481-C7254D54C567}" srcOrd="0" destOrd="0" presId="urn:microsoft.com/office/officeart/2005/8/layout/pictureOrgChart+Icon#1"/>
    <dgm:cxn modelId="{D6DF3E96-0F7B-4D01-BBE4-C027C526AC09}" type="presOf" srcId="{DFCEDFCA-E44F-4174-9BA0-A0C810D7A4C6}" destId="{326DD991-0315-4106-B128-FF00CFDAF316}" srcOrd="0" destOrd="0" presId="urn:microsoft.com/office/officeart/2005/8/layout/pictureOrgChart+Icon#1"/>
    <dgm:cxn modelId="{C58DE396-9A76-4B80-8964-1817BFC675F5}" type="presOf" srcId="{C5F08DE9-A571-437B-AC99-B6F3ACB6B2F3}" destId="{07A24CEE-3BEB-4F0A-8EB6-080234BCBAA6}" srcOrd="0" destOrd="0" presId="urn:microsoft.com/office/officeart/2005/8/layout/pictureOrgChart+Icon#1"/>
    <dgm:cxn modelId="{46843097-E202-46D8-8550-F14CDD38DE11}" type="presOf" srcId="{3CE3EFD6-61F8-465E-A7BF-5DEC2A1B1ECB}" destId="{7A160A44-BF50-4392-99B6-77CFF3958F33}" srcOrd="0" destOrd="0" presId="urn:microsoft.com/office/officeart/2005/8/layout/pictureOrgChart+Icon#1"/>
    <dgm:cxn modelId="{C808979E-44BB-498A-9523-10ADDB5E93F1}" type="presOf" srcId="{309A5A24-C3D3-411A-8D04-2FDDA8AB8579}" destId="{CD3394BF-F54D-4E08-AB4F-E40F485DF97F}" srcOrd="0" destOrd="0" presId="urn:microsoft.com/office/officeart/2005/8/layout/pictureOrgChart+Icon#1"/>
    <dgm:cxn modelId="{E8ECB3A3-CCCC-48A0-860E-605CC4A04136}" type="presOf" srcId="{47737C4C-29E7-45CC-9198-21597F986AC0}" destId="{25069589-49ED-4BB9-B600-96310501D7FB}" srcOrd="0" destOrd="0" presId="urn:microsoft.com/office/officeart/2005/8/layout/pictureOrgChart+Icon#1"/>
    <dgm:cxn modelId="{3A499AA6-86E7-460C-9EA0-CCA7E224B570}" type="presOf" srcId="{0DDADAD9-79C8-48E9-8103-330ABD63A90D}" destId="{89DB75BC-2815-42E0-B815-7E58B93FA267}" srcOrd="0" destOrd="0" presId="urn:microsoft.com/office/officeart/2005/8/layout/pictureOrgChart+Icon#1"/>
    <dgm:cxn modelId="{815BB9B4-1853-4F4A-9EBF-78752E8C9638}" srcId="{73717176-2CDE-4F9D-BCB9-E43E773344F0}" destId="{758391B3-DDDB-4D0A-A21B-00F1D3C3B3E3}" srcOrd="2" destOrd="0" parTransId="{60E08623-3F88-4E83-AFAA-A2130529D835}" sibTransId="{751DBCFD-0FC4-4BD5-8CAF-A452E10D9D8B}"/>
    <dgm:cxn modelId="{594844BC-CB71-4017-BEDF-242DD072E0B0}" type="presOf" srcId="{C52B9C54-EF88-4027-8CEF-4847DD432591}" destId="{AE59C20B-8CDD-47B0-8337-ABD873B9C927}" srcOrd="0" destOrd="0" presId="urn:microsoft.com/office/officeart/2005/8/layout/pictureOrgChart+Icon#1"/>
    <dgm:cxn modelId="{7C9025C3-92C0-4D4F-98AA-FA4F21672242}" srcId="{73717176-2CDE-4F9D-BCB9-E43E773344F0}" destId="{8FCD8956-A42D-4A63-B4CA-E90190370BBB}" srcOrd="3" destOrd="0" parTransId="{CE6F3D89-A57A-4B98-8D3A-D36ED2559882}" sibTransId="{D2502271-33CF-4594-B3EC-D1B990BA1075}"/>
    <dgm:cxn modelId="{102926C5-D9F0-4BB3-AF0C-56DB6507F02D}" type="presOf" srcId="{7EC2D5FD-B526-4141-8C65-B05825B0FB37}" destId="{6E162063-BF4E-45DE-A458-ADCDA5778D4B}" srcOrd="0" destOrd="0" presId="urn:microsoft.com/office/officeart/2005/8/layout/pictureOrgChart+Icon#1"/>
    <dgm:cxn modelId="{5C7945CD-87A0-4D97-BB4E-136B66D29309}" type="presOf" srcId="{9653A330-AC65-4052-BF70-7133FB60391A}" destId="{9733D9D3-CC0A-4A94-BB87-E742EDC9B0F1}" srcOrd="0" destOrd="0" presId="urn:microsoft.com/office/officeart/2005/8/layout/pictureOrgChart+Icon#1"/>
    <dgm:cxn modelId="{58CEC6D8-873A-4A40-9A9E-553BE20512B4}" type="presOf" srcId="{CE6F3D89-A57A-4B98-8D3A-D36ED2559882}" destId="{47D9D900-BED7-4134-A441-4DED79B0E7D7}" srcOrd="0" destOrd="0" presId="urn:microsoft.com/office/officeart/2005/8/layout/pictureOrgChart+Icon#1"/>
    <dgm:cxn modelId="{AD1101DB-3278-4D20-8E8D-80CB7D62B6C1}" type="presOf" srcId="{80618119-C228-45B0-A15E-ED3C566368E2}" destId="{297DB934-A324-440A-A65E-B702B706458E}" srcOrd="1" destOrd="0" presId="urn:microsoft.com/office/officeart/2005/8/layout/pictureOrgChart+Icon#1"/>
    <dgm:cxn modelId="{5C8F30DC-34CC-4AB5-BCF5-BA6EFCD719B4}" type="presOf" srcId="{73717176-2CDE-4F9D-BCB9-E43E773344F0}" destId="{2B614B96-BBD8-4A02-9929-B72F47EA5B69}" srcOrd="1" destOrd="0" presId="urn:microsoft.com/office/officeart/2005/8/layout/pictureOrgChart+Icon#1"/>
    <dgm:cxn modelId="{916004DF-DC2E-48E8-82CD-872E8F78FDC7}" type="presOf" srcId="{AC814B74-43A8-4534-BDC9-DC01C33A16B1}" destId="{4F40F858-4EB4-4AA6-B82C-EA4A66BEB878}" srcOrd="1" destOrd="0" presId="urn:microsoft.com/office/officeart/2005/8/layout/pictureOrgChart+Icon#1"/>
    <dgm:cxn modelId="{FF0107E0-BC4D-4D59-8BF2-817A60498105}" type="presOf" srcId="{DAA64108-92E2-40A6-ACCC-F51B6903442D}" destId="{B7C995FF-6E42-402C-9A33-9A4EF2809C42}" srcOrd="1" destOrd="0" presId="urn:microsoft.com/office/officeart/2005/8/layout/pictureOrgChart+Icon#1"/>
    <dgm:cxn modelId="{F03C55E4-08AD-4803-B120-E00F43772F0B}" type="presOf" srcId="{CF5D48C1-8091-46C3-9144-99439140FA19}" destId="{1539590C-66B9-4AB2-87C8-5FCF0B077399}" srcOrd="0" destOrd="0" presId="urn:microsoft.com/office/officeart/2005/8/layout/pictureOrgChart+Icon#1"/>
    <dgm:cxn modelId="{024D31EF-9B2E-432F-A09E-56C11A31F37B}" type="presOf" srcId="{EBBABD4C-B9D9-41B0-8314-2EF884BAEB86}" destId="{E632D3D4-2A3E-49B5-89CA-5C1C487234C5}" srcOrd="1" destOrd="0" presId="urn:microsoft.com/office/officeart/2005/8/layout/pictureOrgChart+Icon#1"/>
    <dgm:cxn modelId="{42F5FEF3-5064-429B-97F6-D17C30684658}" type="presOf" srcId="{8FCD8956-A42D-4A63-B4CA-E90190370BBB}" destId="{9EF7818D-ADF0-41BB-9401-A0E0D41A2989}" srcOrd="0" destOrd="0" presId="urn:microsoft.com/office/officeart/2005/8/layout/pictureOrgChart+Icon#1"/>
    <dgm:cxn modelId="{165609F5-C862-4913-B69D-60BAB0F465DF}" type="presOf" srcId="{60E08623-3F88-4E83-AFAA-A2130529D835}" destId="{2DC8D76D-79DF-4167-BDD1-623FEE05D1BB}" srcOrd="0" destOrd="0" presId="urn:microsoft.com/office/officeart/2005/8/layout/pictureOrgChart+Icon#1"/>
    <dgm:cxn modelId="{F6E83BFC-F8FC-46D3-B41D-920C3F545E1E}" type="presOf" srcId="{52E034B0-869B-48EC-B4CF-0C057F5A1300}" destId="{9461C748-21BF-479F-8CB2-6699443C8D5C}" srcOrd="1" destOrd="0" presId="urn:microsoft.com/office/officeart/2005/8/layout/pictureOrgChart+Icon#1"/>
    <dgm:cxn modelId="{45BF8EFD-70E9-4D8B-BECF-D901B22128BB}" type="presOf" srcId="{DAA64108-92E2-40A6-ACCC-F51B6903442D}" destId="{3542F208-E15A-4CBD-80E9-61398ACDB5A1}" srcOrd="0" destOrd="0" presId="urn:microsoft.com/office/officeart/2005/8/layout/pictureOrgChart+Icon#1"/>
    <dgm:cxn modelId="{18F74ACA-9495-43BD-B326-1457D8313B0A}" type="presParOf" srcId="{A6B4589F-DB86-4E12-8213-B8841EAED437}" destId="{95FABC1D-554E-4614-B3EC-5A767F13F1A4}" srcOrd="0" destOrd="0" presId="urn:microsoft.com/office/officeart/2005/8/layout/pictureOrgChart+Icon#1"/>
    <dgm:cxn modelId="{EF7BE879-C237-4774-AD07-3F7017905A98}" type="presParOf" srcId="{95FABC1D-554E-4614-B3EC-5A767F13F1A4}" destId="{77E9F165-9DE2-4322-AAA8-60CFE8B5D12D}" srcOrd="0" destOrd="0" presId="urn:microsoft.com/office/officeart/2005/8/layout/pictureOrgChart+Icon#1"/>
    <dgm:cxn modelId="{A57A6D19-ECD5-4BC3-9857-021B0C62B005}" type="presParOf" srcId="{77E9F165-9DE2-4322-AAA8-60CFE8B5D12D}" destId="{4A34BC9A-68DA-43D4-96DD-3902D9425ABB}" srcOrd="0" destOrd="0" presId="urn:microsoft.com/office/officeart/2005/8/layout/pictureOrgChart+Icon#1"/>
    <dgm:cxn modelId="{BC606AD1-00E2-439B-9FFF-C4ABA260FB04}" type="presParOf" srcId="{77E9F165-9DE2-4322-AAA8-60CFE8B5D12D}" destId="{9BCA9FFE-85AD-46B9-9257-52A0B4C4244D}" srcOrd="1" destOrd="0" presId="urn:microsoft.com/office/officeart/2005/8/layout/pictureOrgChart+Icon#1"/>
    <dgm:cxn modelId="{F4B67BA8-3224-477B-A479-22968D9DD078}" type="presParOf" srcId="{77E9F165-9DE2-4322-AAA8-60CFE8B5D12D}" destId="{2B614B96-BBD8-4A02-9929-B72F47EA5B69}" srcOrd="2" destOrd="0" presId="urn:microsoft.com/office/officeart/2005/8/layout/pictureOrgChart+Icon#1"/>
    <dgm:cxn modelId="{D5D19F0F-44C0-4066-A4D4-84E82E5C268F}" type="presParOf" srcId="{95FABC1D-554E-4614-B3EC-5A767F13F1A4}" destId="{776186DD-2687-4DE7-ACB9-14045AA203D8}" srcOrd="1" destOrd="0" presId="urn:microsoft.com/office/officeart/2005/8/layout/pictureOrgChart+Icon#1"/>
    <dgm:cxn modelId="{87914492-62D5-47D4-A78A-4E003F489789}" type="presParOf" srcId="{776186DD-2687-4DE7-ACB9-14045AA203D8}" destId="{708337BE-E59F-42DA-8481-C7254D54C567}" srcOrd="0" destOrd="0" presId="urn:microsoft.com/office/officeart/2005/8/layout/pictureOrgChart+Icon#1"/>
    <dgm:cxn modelId="{5B114BE5-9976-4DA4-A9DA-DE5F33F04C5B}" type="presParOf" srcId="{776186DD-2687-4DE7-ACB9-14045AA203D8}" destId="{DD84F868-15F1-4DB1-9184-26027D4CBB30}" srcOrd="1" destOrd="0" presId="urn:microsoft.com/office/officeart/2005/8/layout/pictureOrgChart+Icon#1"/>
    <dgm:cxn modelId="{18B415EB-66A3-40DA-8A9A-FEEA7D267B65}" type="presParOf" srcId="{DD84F868-15F1-4DB1-9184-26027D4CBB30}" destId="{B313F97C-F1A4-4181-91B6-D769812D6EAC}" srcOrd="0" destOrd="0" presId="urn:microsoft.com/office/officeart/2005/8/layout/pictureOrgChart+Icon#1"/>
    <dgm:cxn modelId="{44C52255-FF21-4814-AB0D-39AD1B1EA287}" type="presParOf" srcId="{B313F97C-F1A4-4181-91B6-D769812D6EAC}" destId="{91CB6383-71D2-45B8-8830-2F8293C08AF1}" srcOrd="0" destOrd="0" presId="urn:microsoft.com/office/officeart/2005/8/layout/pictureOrgChart+Icon#1"/>
    <dgm:cxn modelId="{1F3E5199-5065-4A54-B914-61AC982805DC}" type="presParOf" srcId="{B313F97C-F1A4-4181-91B6-D769812D6EAC}" destId="{FBB6EEB6-8FF5-4BD6-9AE1-DB2CAF54F3EA}" srcOrd="1" destOrd="0" presId="urn:microsoft.com/office/officeart/2005/8/layout/pictureOrgChart+Icon#1"/>
    <dgm:cxn modelId="{439A4390-A7D4-4F5D-A0F7-EB90E04A8282}" type="presParOf" srcId="{B313F97C-F1A4-4181-91B6-D769812D6EAC}" destId="{CDE47E09-1116-4ED2-821C-D53BA903C086}" srcOrd="2" destOrd="0" presId="urn:microsoft.com/office/officeart/2005/8/layout/pictureOrgChart+Icon#1"/>
    <dgm:cxn modelId="{DC5B4131-5CFE-4CAB-A6E9-D071B4595235}" type="presParOf" srcId="{DD84F868-15F1-4DB1-9184-26027D4CBB30}" destId="{D52A2F4B-E09B-43DA-91BA-FEDB1C4CDD6E}" srcOrd="1" destOrd="0" presId="urn:microsoft.com/office/officeart/2005/8/layout/pictureOrgChart+Icon#1"/>
    <dgm:cxn modelId="{1CC40A39-502C-4C2A-B8CC-41EEE7776384}" type="presParOf" srcId="{D52A2F4B-E09B-43DA-91BA-FEDB1C4CDD6E}" destId="{0A6DF810-AC38-4F67-AF76-CA37E30D979E}" srcOrd="0" destOrd="0" presId="urn:microsoft.com/office/officeart/2005/8/layout/pictureOrgChart+Icon#1"/>
    <dgm:cxn modelId="{FFB2A1FF-DCDD-4747-8C6C-F73790D34BBC}" type="presParOf" srcId="{D52A2F4B-E09B-43DA-91BA-FEDB1C4CDD6E}" destId="{33439CAA-FB40-482E-912C-797BFD7B195A}" srcOrd="1" destOrd="0" presId="urn:microsoft.com/office/officeart/2005/8/layout/pictureOrgChart+Icon#1"/>
    <dgm:cxn modelId="{4B46A97B-92E4-4E29-B532-906D9B410657}" type="presParOf" srcId="{33439CAA-FB40-482E-912C-797BFD7B195A}" destId="{5A9269E6-C881-49E3-A8D7-E16F8172AD73}" srcOrd="0" destOrd="0" presId="urn:microsoft.com/office/officeart/2005/8/layout/pictureOrgChart+Icon#1"/>
    <dgm:cxn modelId="{6ACB3804-9BB8-4287-929C-0CF259FB26B8}" type="presParOf" srcId="{5A9269E6-C881-49E3-A8D7-E16F8172AD73}" destId="{CB3ACC3D-DD02-4AFE-9A38-23BE142A999D}" srcOrd="0" destOrd="0" presId="urn:microsoft.com/office/officeart/2005/8/layout/pictureOrgChart+Icon#1"/>
    <dgm:cxn modelId="{AE2498EB-513C-4FDC-B127-35A536F2EA6C}" type="presParOf" srcId="{5A9269E6-C881-49E3-A8D7-E16F8172AD73}" destId="{99AD548D-80DD-4696-846B-76816E3EFA4D}" srcOrd="1" destOrd="0" presId="urn:microsoft.com/office/officeart/2005/8/layout/pictureOrgChart+Icon#1"/>
    <dgm:cxn modelId="{FCC554A7-C484-4C6E-8CDD-49167C149090}" type="presParOf" srcId="{5A9269E6-C881-49E3-A8D7-E16F8172AD73}" destId="{E2620990-CCE1-4CD0-BB88-9802A7494BBB}" srcOrd="2" destOrd="0" presId="urn:microsoft.com/office/officeart/2005/8/layout/pictureOrgChart+Icon#1"/>
    <dgm:cxn modelId="{381BD544-0CF3-4864-A01D-54E3964F1EB6}" type="presParOf" srcId="{33439CAA-FB40-482E-912C-797BFD7B195A}" destId="{3B040F97-E5D1-4156-B68F-DC5F0B40A063}" srcOrd="1" destOrd="0" presId="urn:microsoft.com/office/officeart/2005/8/layout/pictureOrgChart+Icon#1"/>
    <dgm:cxn modelId="{0DCAA8EE-9519-468B-90B2-135496EED64B}" type="presParOf" srcId="{33439CAA-FB40-482E-912C-797BFD7B195A}" destId="{20DB0F7D-5DF0-45DF-B087-D1F8219E134F}" srcOrd="2" destOrd="0" presId="urn:microsoft.com/office/officeart/2005/8/layout/pictureOrgChart+Icon#1"/>
    <dgm:cxn modelId="{305FC08C-92E2-4626-8272-89BD1DC26B7D}" type="presParOf" srcId="{D52A2F4B-E09B-43DA-91BA-FEDB1C4CDD6E}" destId="{326DD991-0315-4106-B128-FF00CFDAF316}" srcOrd="2" destOrd="0" presId="urn:microsoft.com/office/officeart/2005/8/layout/pictureOrgChart+Icon#1"/>
    <dgm:cxn modelId="{0D3E4917-8E02-4682-B2D3-E37245D126F7}" type="presParOf" srcId="{D52A2F4B-E09B-43DA-91BA-FEDB1C4CDD6E}" destId="{E1C93449-04CE-49FF-818C-094B8386EDD9}" srcOrd="3" destOrd="0" presId="urn:microsoft.com/office/officeart/2005/8/layout/pictureOrgChart+Icon#1"/>
    <dgm:cxn modelId="{612A78F0-A0E7-4379-B39A-14B8829EA0F7}" type="presParOf" srcId="{E1C93449-04CE-49FF-818C-094B8386EDD9}" destId="{F2915E96-FFBF-4F1E-9775-324041D9A878}" srcOrd="0" destOrd="0" presId="urn:microsoft.com/office/officeart/2005/8/layout/pictureOrgChart+Icon#1"/>
    <dgm:cxn modelId="{A53FD630-5B1F-4B38-9C08-0A9C5D146E81}" type="presParOf" srcId="{F2915E96-FFBF-4F1E-9775-324041D9A878}" destId="{AE59C20B-8CDD-47B0-8337-ABD873B9C927}" srcOrd="0" destOrd="0" presId="urn:microsoft.com/office/officeart/2005/8/layout/pictureOrgChart+Icon#1"/>
    <dgm:cxn modelId="{250897EC-E946-4C95-B596-1084CAB7FEA5}" type="presParOf" srcId="{F2915E96-FFBF-4F1E-9775-324041D9A878}" destId="{C7901931-DB7B-404E-AD7C-C6E405774F2E}" srcOrd="1" destOrd="0" presId="urn:microsoft.com/office/officeart/2005/8/layout/pictureOrgChart+Icon#1"/>
    <dgm:cxn modelId="{2C1A0738-99A4-40DA-94E4-0EB068E0C85C}" type="presParOf" srcId="{F2915E96-FFBF-4F1E-9775-324041D9A878}" destId="{1382765E-95F9-4EC7-8618-5EE2934213E3}" srcOrd="2" destOrd="0" presId="urn:microsoft.com/office/officeart/2005/8/layout/pictureOrgChart+Icon#1"/>
    <dgm:cxn modelId="{A609371F-878E-4EFA-B9A6-4A545688398D}" type="presParOf" srcId="{E1C93449-04CE-49FF-818C-094B8386EDD9}" destId="{3CB9F2D9-D7F6-4656-A00B-632E91EF658E}" srcOrd="1" destOrd="0" presId="urn:microsoft.com/office/officeart/2005/8/layout/pictureOrgChart+Icon#1"/>
    <dgm:cxn modelId="{4A4C1E66-D711-4197-AAD7-4C6ABC6271D4}" type="presParOf" srcId="{E1C93449-04CE-49FF-818C-094B8386EDD9}" destId="{78CFD365-DFF5-4220-8057-2235A9CD7EA8}" srcOrd="2" destOrd="0" presId="urn:microsoft.com/office/officeart/2005/8/layout/pictureOrgChart+Icon#1"/>
    <dgm:cxn modelId="{96F6B8D7-0355-455A-8562-9FA183112BA2}" type="presParOf" srcId="{D52A2F4B-E09B-43DA-91BA-FEDB1C4CDD6E}" destId="{07A24CEE-3BEB-4F0A-8EB6-080234BCBAA6}" srcOrd="4" destOrd="0" presId="urn:microsoft.com/office/officeart/2005/8/layout/pictureOrgChart+Icon#1"/>
    <dgm:cxn modelId="{8EFD7B4A-80BD-4F03-A31E-FD587069494A}" type="presParOf" srcId="{D52A2F4B-E09B-43DA-91BA-FEDB1C4CDD6E}" destId="{872307B3-B29F-4DCE-A616-FFB8BACCB272}" srcOrd="5" destOrd="0" presId="urn:microsoft.com/office/officeart/2005/8/layout/pictureOrgChart+Icon#1"/>
    <dgm:cxn modelId="{2C269F0A-0454-4A60-8288-92124D76254D}" type="presParOf" srcId="{872307B3-B29F-4DCE-A616-FFB8BACCB272}" destId="{E66A65A6-265A-4A6A-915A-3F240CFEB3B8}" srcOrd="0" destOrd="0" presId="urn:microsoft.com/office/officeart/2005/8/layout/pictureOrgChart+Icon#1"/>
    <dgm:cxn modelId="{4877154C-C43B-447A-9122-1BA4412BF91F}" type="presParOf" srcId="{E66A65A6-265A-4A6A-915A-3F240CFEB3B8}" destId="{2BB7EB76-DFE5-4CDC-867F-35AA911BE09F}" srcOrd="0" destOrd="0" presId="urn:microsoft.com/office/officeart/2005/8/layout/pictureOrgChart+Icon#1"/>
    <dgm:cxn modelId="{5DDF510E-AD16-4D22-881C-AB8332DBBAF3}" type="presParOf" srcId="{E66A65A6-265A-4A6A-915A-3F240CFEB3B8}" destId="{271027C9-AB45-4B71-8EE1-8CFC04FBA535}" srcOrd="1" destOrd="0" presId="urn:microsoft.com/office/officeart/2005/8/layout/pictureOrgChart+Icon#1"/>
    <dgm:cxn modelId="{1B28DCED-FB17-447B-88E8-6E68886D7779}" type="presParOf" srcId="{E66A65A6-265A-4A6A-915A-3F240CFEB3B8}" destId="{E632D3D4-2A3E-49B5-89CA-5C1C487234C5}" srcOrd="2" destOrd="0" presId="urn:microsoft.com/office/officeart/2005/8/layout/pictureOrgChart+Icon#1"/>
    <dgm:cxn modelId="{890F7993-FF69-4831-9B75-CC28CF42322E}" type="presParOf" srcId="{872307B3-B29F-4DCE-A616-FFB8BACCB272}" destId="{DD4C515B-2328-4286-8CE6-4B2D3D28750C}" srcOrd="1" destOrd="0" presId="urn:microsoft.com/office/officeart/2005/8/layout/pictureOrgChart+Icon#1"/>
    <dgm:cxn modelId="{0FABD02B-3C61-40B5-BDCE-6B04ED251CED}" type="presParOf" srcId="{872307B3-B29F-4DCE-A616-FFB8BACCB272}" destId="{6FA3F9D0-7198-4033-9EC6-623858A5D849}" srcOrd="2" destOrd="0" presId="urn:microsoft.com/office/officeart/2005/8/layout/pictureOrgChart+Icon#1"/>
    <dgm:cxn modelId="{4B47FB7F-2AF2-47A7-AEAD-FD4E151BDD2E}" type="presParOf" srcId="{D52A2F4B-E09B-43DA-91BA-FEDB1C4CDD6E}" destId="{89DB75BC-2815-42E0-B815-7E58B93FA267}" srcOrd="6" destOrd="0" presId="urn:microsoft.com/office/officeart/2005/8/layout/pictureOrgChart+Icon#1"/>
    <dgm:cxn modelId="{5DC19D09-D46F-4933-B789-0B7A9932781A}" type="presParOf" srcId="{D52A2F4B-E09B-43DA-91BA-FEDB1C4CDD6E}" destId="{42150270-1007-4775-B052-81C8CEBAB945}" srcOrd="7" destOrd="0" presId="urn:microsoft.com/office/officeart/2005/8/layout/pictureOrgChart+Icon#1"/>
    <dgm:cxn modelId="{224C2DC7-D9AE-4549-8297-2CFB6AB97159}" type="presParOf" srcId="{42150270-1007-4775-B052-81C8CEBAB945}" destId="{65145F89-3BDD-4D90-9B26-858145F7D60F}" srcOrd="0" destOrd="0" presId="urn:microsoft.com/office/officeart/2005/8/layout/pictureOrgChart+Icon#1"/>
    <dgm:cxn modelId="{A9F20875-1239-4643-A39A-56279DE31956}" type="presParOf" srcId="{65145F89-3BDD-4D90-9B26-858145F7D60F}" destId="{57A0D660-C660-4DBD-B6FF-F359F3C93075}" srcOrd="0" destOrd="0" presId="urn:microsoft.com/office/officeart/2005/8/layout/pictureOrgChart+Icon#1"/>
    <dgm:cxn modelId="{BE376610-E8F2-42E1-B2A4-26DC96A03931}" type="presParOf" srcId="{65145F89-3BDD-4D90-9B26-858145F7D60F}" destId="{6BDAC014-4BD0-4033-9DF3-B5B9438A1280}" srcOrd="1" destOrd="0" presId="urn:microsoft.com/office/officeart/2005/8/layout/pictureOrgChart+Icon#1"/>
    <dgm:cxn modelId="{FA31AE33-040D-4963-8C27-4DAB44F4845A}" type="presParOf" srcId="{65145F89-3BDD-4D90-9B26-858145F7D60F}" destId="{4F40F858-4EB4-4AA6-B82C-EA4A66BEB878}" srcOrd="2" destOrd="0" presId="urn:microsoft.com/office/officeart/2005/8/layout/pictureOrgChart+Icon#1"/>
    <dgm:cxn modelId="{4AAD9889-F2AC-4ABC-A6A8-EC0095AB462D}" type="presParOf" srcId="{42150270-1007-4775-B052-81C8CEBAB945}" destId="{F8AAEC14-D848-445B-9171-B7A6B3C67E18}" srcOrd="1" destOrd="0" presId="urn:microsoft.com/office/officeart/2005/8/layout/pictureOrgChart+Icon#1"/>
    <dgm:cxn modelId="{1AD59A63-29FC-4DDF-94DB-53088FDA3950}" type="presParOf" srcId="{42150270-1007-4775-B052-81C8CEBAB945}" destId="{EDB8AF6D-AA70-4225-8B3A-BC61285F3F17}" srcOrd="2" destOrd="0" presId="urn:microsoft.com/office/officeart/2005/8/layout/pictureOrgChart+Icon#1"/>
    <dgm:cxn modelId="{44735289-928D-4C4F-B26E-AEFDB1EE46BD}" type="presParOf" srcId="{DD84F868-15F1-4DB1-9184-26027D4CBB30}" destId="{FF5FCD42-3729-4F68-8AE7-AFA0A16FE2F4}" srcOrd="2" destOrd="0" presId="urn:microsoft.com/office/officeart/2005/8/layout/pictureOrgChart+Icon#1"/>
    <dgm:cxn modelId="{68095F5F-75EC-424D-87B5-01D962E07C11}" type="presParOf" srcId="{776186DD-2687-4DE7-ACB9-14045AA203D8}" destId="{1539590C-66B9-4AB2-87C8-5FCF0B077399}" srcOrd="2" destOrd="0" presId="urn:microsoft.com/office/officeart/2005/8/layout/pictureOrgChart+Icon#1"/>
    <dgm:cxn modelId="{7543D47D-FA39-458D-8FBD-8EF73DF81AA4}" type="presParOf" srcId="{776186DD-2687-4DE7-ACB9-14045AA203D8}" destId="{B1F678EA-962F-4763-8C42-451AA76A69F4}" srcOrd="3" destOrd="0" presId="urn:microsoft.com/office/officeart/2005/8/layout/pictureOrgChart+Icon#1"/>
    <dgm:cxn modelId="{A2DB6B9A-2B19-40CE-BBC1-2FE6905056BE}" type="presParOf" srcId="{B1F678EA-962F-4763-8C42-451AA76A69F4}" destId="{E63D389C-704A-4A14-9949-070DE6310EAC}" srcOrd="0" destOrd="0" presId="urn:microsoft.com/office/officeart/2005/8/layout/pictureOrgChart+Icon#1"/>
    <dgm:cxn modelId="{9BC383B7-B4A5-4276-AF52-9BC1966A531A}" type="presParOf" srcId="{E63D389C-704A-4A14-9949-070DE6310EAC}" destId="{3542F208-E15A-4CBD-80E9-61398ACDB5A1}" srcOrd="0" destOrd="0" presId="urn:microsoft.com/office/officeart/2005/8/layout/pictureOrgChart+Icon#1"/>
    <dgm:cxn modelId="{E35882A1-C19E-4631-BA0E-5CF692B93327}" type="presParOf" srcId="{E63D389C-704A-4A14-9949-070DE6310EAC}" destId="{1B34252B-BD75-42A8-BD41-1B8D733E8C32}" srcOrd="1" destOrd="0" presId="urn:microsoft.com/office/officeart/2005/8/layout/pictureOrgChart+Icon#1"/>
    <dgm:cxn modelId="{7A0495B1-FC81-43EC-9A1C-1278F7B7E6A3}" type="presParOf" srcId="{E63D389C-704A-4A14-9949-070DE6310EAC}" destId="{B7C995FF-6E42-402C-9A33-9A4EF2809C42}" srcOrd="2" destOrd="0" presId="urn:microsoft.com/office/officeart/2005/8/layout/pictureOrgChart+Icon#1"/>
    <dgm:cxn modelId="{B5FCBCEF-EA00-4B86-9678-90903C0B4C84}" type="presParOf" srcId="{B1F678EA-962F-4763-8C42-451AA76A69F4}" destId="{22E440DF-ABB3-4CCB-A4E7-A60866F0942C}" srcOrd="1" destOrd="0" presId="urn:microsoft.com/office/officeart/2005/8/layout/pictureOrgChart+Icon#1"/>
    <dgm:cxn modelId="{15D32724-68A0-48F4-8F7F-5855634F77EF}" type="presParOf" srcId="{22E440DF-ABB3-4CCB-A4E7-A60866F0942C}" destId="{6E162063-BF4E-45DE-A458-ADCDA5778D4B}" srcOrd="0" destOrd="0" presId="urn:microsoft.com/office/officeart/2005/8/layout/pictureOrgChart+Icon#1"/>
    <dgm:cxn modelId="{6952EDCE-B854-4856-BFC6-12C47F03AB5F}" type="presParOf" srcId="{22E440DF-ABB3-4CCB-A4E7-A60866F0942C}" destId="{3E8A9027-4042-45BA-AC41-3AC1A9BC3B8C}" srcOrd="1" destOrd="0" presId="urn:microsoft.com/office/officeart/2005/8/layout/pictureOrgChart+Icon#1"/>
    <dgm:cxn modelId="{258B3C2B-1F70-4695-A35A-020073D1D8D0}" type="presParOf" srcId="{3E8A9027-4042-45BA-AC41-3AC1A9BC3B8C}" destId="{BF22A154-71D4-4A3E-AD51-E0C50AFC3DF7}" srcOrd="0" destOrd="0" presId="urn:microsoft.com/office/officeart/2005/8/layout/pictureOrgChart+Icon#1"/>
    <dgm:cxn modelId="{073B68E9-FC51-4411-831B-AE369CA569A8}" type="presParOf" srcId="{BF22A154-71D4-4A3E-AD51-E0C50AFC3DF7}" destId="{7A160A44-BF50-4392-99B6-77CFF3958F33}" srcOrd="0" destOrd="0" presId="urn:microsoft.com/office/officeart/2005/8/layout/pictureOrgChart+Icon#1"/>
    <dgm:cxn modelId="{8253D76F-CA25-447D-8E25-DC127CFFA26C}" type="presParOf" srcId="{BF22A154-71D4-4A3E-AD51-E0C50AFC3DF7}" destId="{222940DF-DDEC-424E-83C2-193EAA030055}" srcOrd="1" destOrd="0" presId="urn:microsoft.com/office/officeart/2005/8/layout/pictureOrgChart+Icon#1"/>
    <dgm:cxn modelId="{3B83A9B8-CCC3-4CF5-BED5-0DAA2A9A5CAF}" type="presParOf" srcId="{BF22A154-71D4-4A3E-AD51-E0C50AFC3DF7}" destId="{97CEE5DA-76AD-44EE-9AD3-B1FB96B24AE8}" srcOrd="2" destOrd="0" presId="urn:microsoft.com/office/officeart/2005/8/layout/pictureOrgChart+Icon#1"/>
    <dgm:cxn modelId="{0C94CC26-A856-448A-ABEC-4A627FFE6CEB}" type="presParOf" srcId="{3E8A9027-4042-45BA-AC41-3AC1A9BC3B8C}" destId="{4FD3A80F-4360-4878-A9C6-819EBC21AA67}" srcOrd="1" destOrd="0" presId="urn:microsoft.com/office/officeart/2005/8/layout/pictureOrgChart+Icon#1"/>
    <dgm:cxn modelId="{64917985-4689-48FA-80E8-674E79B8C6C4}" type="presParOf" srcId="{3E8A9027-4042-45BA-AC41-3AC1A9BC3B8C}" destId="{C1169C51-D248-4907-A748-5989477CDE28}" srcOrd="2" destOrd="0" presId="urn:microsoft.com/office/officeart/2005/8/layout/pictureOrgChart+Icon#1"/>
    <dgm:cxn modelId="{8F36B4DA-9777-4601-B0B5-418633BB5B43}" type="presParOf" srcId="{22E440DF-ABB3-4CCB-A4E7-A60866F0942C}" destId="{9733D9D3-CC0A-4A94-BB87-E742EDC9B0F1}" srcOrd="2" destOrd="0" presId="urn:microsoft.com/office/officeart/2005/8/layout/pictureOrgChart+Icon#1"/>
    <dgm:cxn modelId="{2760B6E0-9155-475A-A75C-66152726089F}" type="presParOf" srcId="{22E440DF-ABB3-4CCB-A4E7-A60866F0942C}" destId="{7E9D234D-6537-4ECC-9E97-F526B2834D0C}" srcOrd="3" destOrd="0" presId="urn:microsoft.com/office/officeart/2005/8/layout/pictureOrgChart+Icon#1"/>
    <dgm:cxn modelId="{9152EF1F-5FA3-47D2-A422-D3D33BC12A68}" type="presParOf" srcId="{7E9D234D-6537-4ECC-9E97-F526B2834D0C}" destId="{B252C89F-A4C6-4249-BF23-7B1D66EE3E00}" srcOrd="0" destOrd="0" presId="urn:microsoft.com/office/officeart/2005/8/layout/pictureOrgChart+Icon#1"/>
    <dgm:cxn modelId="{C0422F43-6D90-4998-894E-62AA106A9515}" type="presParOf" srcId="{B252C89F-A4C6-4249-BF23-7B1D66EE3E00}" destId="{CD3394BF-F54D-4E08-AB4F-E40F485DF97F}" srcOrd="0" destOrd="0" presId="urn:microsoft.com/office/officeart/2005/8/layout/pictureOrgChart+Icon#1"/>
    <dgm:cxn modelId="{8E2EB188-BA2B-46A3-BD0B-5D0C11914078}" type="presParOf" srcId="{B252C89F-A4C6-4249-BF23-7B1D66EE3E00}" destId="{AFCA9C0B-3F25-4536-AF2B-C6E214D9B5EA}" srcOrd="1" destOrd="0" presId="urn:microsoft.com/office/officeart/2005/8/layout/pictureOrgChart+Icon#1"/>
    <dgm:cxn modelId="{CB0A7F8C-EA93-4255-BE91-DA48B98CFADE}" type="presParOf" srcId="{B252C89F-A4C6-4249-BF23-7B1D66EE3E00}" destId="{FE6678AF-A843-4DEB-A550-4AFBA2D65A5B}" srcOrd="2" destOrd="0" presId="urn:microsoft.com/office/officeart/2005/8/layout/pictureOrgChart+Icon#1"/>
    <dgm:cxn modelId="{05DA8810-AA82-44B3-B9BB-383D537FCACB}" type="presParOf" srcId="{7E9D234D-6537-4ECC-9E97-F526B2834D0C}" destId="{0248B2C7-EC15-4642-B09D-36E5294CADE3}" srcOrd="1" destOrd="0" presId="urn:microsoft.com/office/officeart/2005/8/layout/pictureOrgChart+Icon#1"/>
    <dgm:cxn modelId="{9E7C47A8-C102-44A2-861E-D05E7C71F342}" type="presParOf" srcId="{7E9D234D-6537-4ECC-9E97-F526B2834D0C}" destId="{6FDCE31E-0444-4FE3-BEEA-2FB6C8795077}" srcOrd="2" destOrd="0" presId="urn:microsoft.com/office/officeart/2005/8/layout/pictureOrgChart+Icon#1"/>
    <dgm:cxn modelId="{D3EACF20-3D3C-4FF8-A328-BB4A5897BFF2}" type="presParOf" srcId="{22E440DF-ABB3-4CCB-A4E7-A60866F0942C}" destId="{6A2269C2-55ED-4F5C-9403-0C2BDFE1BB34}" srcOrd="4" destOrd="0" presId="urn:microsoft.com/office/officeart/2005/8/layout/pictureOrgChart+Icon#1"/>
    <dgm:cxn modelId="{F8D1A8D4-B81B-44B6-8675-F761CCB4FBA7}" type="presParOf" srcId="{22E440DF-ABB3-4CCB-A4E7-A60866F0942C}" destId="{518052E5-F554-4238-8A9D-3E2DDB094541}" srcOrd="5" destOrd="0" presId="urn:microsoft.com/office/officeart/2005/8/layout/pictureOrgChart+Icon#1"/>
    <dgm:cxn modelId="{3D2A1C24-9F3B-4E0D-A423-96D0DA88DEA5}" type="presParOf" srcId="{518052E5-F554-4238-8A9D-3E2DDB094541}" destId="{C5EC128D-654C-4865-90F8-A01DEA8E77DE}" srcOrd="0" destOrd="0" presId="urn:microsoft.com/office/officeart/2005/8/layout/pictureOrgChart+Icon#1"/>
    <dgm:cxn modelId="{CED0645A-4BC6-4431-8767-CA2B033878D8}" type="presParOf" srcId="{C5EC128D-654C-4865-90F8-A01DEA8E77DE}" destId="{D634C2C3-5E51-4CC2-B5D1-5483B415F9FE}" srcOrd="0" destOrd="0" presId="urn:microsoft.com/office/officeart/2005/8/layout/pictureOrgChart+Icon#1"/>
    <dgm:cxn modelId="{89372EB9-1402-405D-8296-81EC88964C73}" type="presParOf" srcId="{C5EC128D-654C-4865-90F8-A01DEA8E77DE}" destId="{CA5BDC07-660E-4C1E-A5B0-473721905357}" srcOrd="1" destOrd="0" presId="urn:microsoft.com/office/officeart/2005/8/layout/pictureOrgChart+Icon#1"/>
    <dgm:cxn modelId="{BD88F5F6-1801-4C48-A2C3-B7AE3863C88D}" type="presParOf" srcId="{C5EC128D-654C-4865-90F8-A01DEA8E77DE}" destId="{9461C748-21BF-479F-8CB2-6699443C8D5C}" srcOrd="2" destOrd="0" presId="urn:microsoft.com/office/officeart/2005/8/layout/pictureOrgChart+Icon#1"/>
    <dgm:cxn modelId="{20CE899E-7D12-47C8-9FBD-91E8E4266CAC}" type="presParOf" srcId="{518052E5-F554-4238-8A9D-3E2DDB094541}" destId="{375E1993-EF9D-43A9-94BD-1F08D7A9C9C2}" srcOrd="1" destOrd="0" presId="urn:microsoft.com/office/officeart/2005/8/layout/pictureOrgChart+Icon#1"/>
    <dgm:cxn modelId="{C659FB31-0193-4794-823E-E3D1EA4436FB}" type="presParOf" srcId="{518052E5-F554-4238-8A9D-3E2DDB094541}" destId="{7F889F53-4B1B-428F-9BD6-9BDC7348FBD9}" srcOrd="2" destOrd="0" presId="urn:microsoft.com/office/officeart/2005/8/layout/pictureOrgChart+Icon#1"/>
    <dgm:cxn modelId="{C9229A88-0EF7-406A-BCEF-BA1F27964A1B}" type="presParOf" srcId="{22E440DF-ABB3-4CCB-A4E7-A60866F0942C}" destId="{25069589-49ED-4BB9-B600-96310501D7FB}" srcOrd="6" destOrd="0" presId="urn:microsoft.com/office/officeart/2005/8/layout/pictureOrgChart+Icon#1"/>
    <dgm:cxn modelId="{952BEC14-03FB-428B-9797-68E23E7A618F}" type="presParOf" srcId="{22E440DF-ABB3-4CCB-A4E7-A60866F0942C}" destId="{FFB01631-27AB-46D3-8E4A-F1D302E877E2}" srcOrd="7" destOrd="0" presId="urn:microsoft.com/office/officeart/2005/8/layout/pictureOrgChart+Icon#1"/>
    <dgm:cxn modelId="{F5D40C24-D915-4E2B-941C-5639E13F6595}" type="presParOf" srcId="{FFB01631-27AB-46D3-8E4A-F1D302E877E2}" destId="{21C8FBC2-C58B-4DE9-90BE-270CD8341411}" srcOrd="0" destOrd="0" presId="urn:microsoft.com/office/officeart/2005/8/layout/pictureOrgChart+Icon#1"/>
    <dgm:cxn modelId="{EC34E3FA-F258-4568-ABA1-FDABB0062CA5}" type="presParOf" srcId="{21C8FBC2-C58B-4DE9-90BE-270CD8341411}" destId="{E551E1B1-C92D-4C10-B2B2-71F5BC83FAC3}" srcOrd="0" destOrd="0" presId="urn:microsoft.com/office/officeart/2005/8/layout/pictureOrgChart+Icon#1"/>
    <dgm:cxn modelId="{DEB5DE05-5D1E-404F-BCAD-6490FC95EE8B}" type="presParOf" srcId="{21C8FBC2-C58B-4DE9-90BE-270CD8341411}" destId="{70431A30-463D-4BF9-A91F-FB57595A7012}" srcOrd="1" destOrd="0" presId="urn:microsoft.com/office/officeart/2005/8/layout/pictureOrgChart+Icon#1"/>
    <dgm:cxn modelId="{3AC84DA9-44E7-464C-A840-7459EE3A8AF8}" type="presParOf" srcId="{21C8FBC2-C58B-4DE9-90BE-270CD8341411}" destId="{297DB934-A324-440A-A65E-B702B706458E}" srcOrd="2" destOrd="0" presId="urn:microsoft.com/office/officeart/2005/8/layout/pictureOrgChart+Icon#1"/>
    <dgm:cxn modelId="{FDE2B22B-E9AB-4BD4-B12C-7DA121940FB0}" type="presParOf" srcId="{FFB01631-27AB-46D3-8E4A-F1D302E877E2}" destId="{EC7F43BF-130F-4176-8F29-1BDF824BB3CE}" srcOrd="1" destOrd="0" presId="urn:microsoft.com/office/officeart/2005/8/layout/pictureOrgChart+Icon#1"/>
    <dgm:cxn modelId="{E445513F-41AC-4996-B3F5-9C35F60BA16F}" type="presParOf" srcId="{FFB01631-27AB-46D3-8E4A-F1D302E877E2}" destId="{728BC203-B224-41DB-A0D9-CDCB4307DE77}" srcOrd="2" destOrd="0" presId="urn:microsoft.com/office/officeart/2005/8/layout/pictureOrgChart+Icon#1"/>
    <dgm:cxn modelId="{362BEDBF-D42A-4559-BF66-480D9501C497}" type="presParOf" srcId="{B1F678EA-962F-4763-8C42-451AA76A69F4}" destId="{F7342B3E-4092-4ED1-98B9-0F6E86186B74}" srcOrd="2" destOrd="0" presId="urn:microsoft.com/office/officeart/2005/8/layout/pictureOrgChart+Icon#1"/>
    <dgm:cxn modelId="{0D9C04EC-5B16-4A8C-8FF8-C7877FF804BC}" type="presParOf" srcId="{776186DD-2687-4DE7-ACB9-14045AA203D8}" destId="{2DC8D76D-79DF-4167-BDD1-623FEE05D1BB}" srcOrd="4" destOrd="0" presId="urn:microsoft.com/office/officeart/2005/8/layout/pictureOrgChart+Icon#1"/>
    <dgm:cxn modelId="{E09A0D2D-5D72-4BE4-BEFA-1780473C1163}" type="presParOf" srcId="{776186DD-2687-4DE7-ACB9-14045AA203D8}" destId="{34278159-C056-458E-976A-247FDE1C7E37}" srcOrd="5" destOrd="0" presId="urn:microsoft.com/office/officeart/2005/8/layout/pictureOrgChart+Icon#1"/>
    <dgm:cxn modelId="{46BF5C18-C5F0-4242-847E-0618525130B4}" type="presParOf" srcId="{34278159-C056-458E-976A-247FDE1C7E37}" destId="{BD1711F8-CC52-46D1-84F6-AF42516CD2B8}" srcOrd="0" destOrd="0" presId="urn:microsoft.com/office/officeart/2005/8/layout/pictureOrgChart+Icon#1"/>
    <dgm:cxn modelId="{859967CF-166F-4709-88DC-6BFA37DD72C3}" type="presParOf" srcId="{BD1711F8-CC52-46D1-84F6-AF42516CD2B8}" destId="{7ED87EB4-37B2-4073-B134-2EA380091F98}" srcOrd="0" destOrd="0" presId="urn:microsoft.com/office/officeart/2005/8/layout/pictureOrgChart+Icon#1"/>
    <dgm:cxn modelId="{C1383E5A-5258-4BAE-BF6C-3B3A1D8BEA9F}" type="presParOf" srcId="{BD1711F8-CC52-46D1-84F6-AF42516CD2B8}" destId="{64EA27EA-66C0-42BF-AE33-762514AAC8C2}" srcOrd="1" destOrd="0" presId="urn:microsoft.com/office/officeart/2005/8/layout/pictureOrgChart+Icon#1"/>
    <dgm:cxn modelId="{5460FC0D-B33C-4F2B-9DD9-81636A82E59B}" type="presParOf" srcId="{BD1711F8-CC52-46D1-84F6-AF42516CD2B8}" destId="{EC199D30-6B8A-4944-9AFB-D44AC2DEA82E}" srcOrd="2" destOrd="0" presId="urn:microsoft.com/office/officeart/2005/8/layout/pictureOrgChart+Icon#1"/>
    <dgm:cxn modelId="{48D8A3CB-D53A-47EB-9B29-F7A7E8F10EC8}" type="presParOf" srcId="{34278159-C056-458E-976A-247FDE1C7E37}" destId="{BC9A43B0-8F0E-48F9-B76A-7E245CF4A2CF}" srcOrd="1" destOrd="0" presId="urn:microsoft.com/office/officeart/2005/8/layout/pictureOrgChart+Icon#1"/>
    <dgm:cxn modelId="{AE7E8712-B718-460E-8A62-840EC54DF9BF}" type="presParOf" srcId="{34278159-C056-458E-976A-247FDE1C7E37}" destId="{6B774CAE-CB71-4256-8F5D-CAD2A8832CD0}" srcOrd="2" destOrd="0" presId="urn:microsoft.com/office/officeart/2005/8/layout/pictureOrgChart+Icon#1"/>
    <dgm:cxn modelId="{871A4350-9145-441D-9103-B5ED1E4275D5}" type="presParOf" srcId="{776186DD-2687-4DE7-ACB9-14045AA203D8}" destId="{47D9D900-BED7-4134-A441-4DED79B0E7D7}" srcOrd="6" destOrd="0" presId="urn:microsoft.com/office/officeart/2005/8/layout/pictureOrgChart+Icon#1"/>
    <dgm:cxn modelId="{20AFD853-BC77-45AB-9E72-49609C877547}" type="presParOf" srcId="{776186DD-2687-4DE7-ACB9-14045AA203D8}" destId="{A85B5562-B441-4803-9196-D8F0CDD52E1A}" srcOrd="7" destOrd="0" presId="urn:microsoft.com/office/officeart/2005/8/layout/pictureOrgChart+Icon#1"/>
    <dgm:cxn modelId="{8961AEEE-E1B2-4791-BFDF-22418A4240CF}" type="presParOf" srcId="{A85B5562-B441-4803-9196-D8F0CDD52E1A}" destId="{2D737399-7803-49BF-A3B4-CC9398FA989D}" srcOrd="0" destOrd="0" presId="urn:microsoft.com/office/officeart/2005/8/layout/pictureOrgChart+Icon#1"/>
    <dgm:cxn modelId="{2BF63A9A-F4D4-4581-86DE-99F67F0BC94D}" type="presParOf" srcId="{2D737399-7803-49BF-A3B4-CC9398FA989D}" destId="{9EF7818D-ADF0-41BB-9401-A0E0D41A2989}" srcOrd="0" destOrd="0" presId="urn:microsoft.com/office/officeart/2005/8/layout/pictureOrgChart+Icon#1"/>
    <dgm:cxn modelId="{113BD768-65C5-4EA8-89A1-F1D49A0E7E8C}" type="presParOf" srcId="{2D737399-7803-49BF-A3B4-CC9398FA989D}" destId="{9D6D767C-DC95-48A7-89FC-8F0905428C97}" srcOrd="1" destOrd="0" presId="urn:microsoft.com/office/officeart/2005/8/layout/pictureOrgChart+Icon#1"/>
    <dgm:cxn modelId="{CCDEAC9C-CBE1-48AF-8F60-9694314B1F4B}" type="presParOf" srcId="{2D737399-7803-49BF-A3B4-CC9398FA989D}" destId="{28352D2C-B3C7-4C13-9F54-83211C87E35E}" srcOrd="2" destOrd="0" presId="urn:microsoft.com/office/officeart/2005/8/layout/pictureOrgChart+Icon#1"/>
    <dgm:cxn modelId="{1D33405A-56D4-4B09-A166-8A7AC3872A31}" type="presParOf" srcId="{A85B5562-B441-4803-9196-D8F0CDD52E1A}" destId="{8CDDFE4A-EEFB-4FF3-BBF0-2978E82B3C20}" srcOrd="1" destOrd="0" presId="urn:microsoft.com/office/officeart/2005/8/layout/pictureOrgChart+Icon#1"/>
    <dgm:cxn modelId="{65BC12B3-6B43-4931-8D30-6CCFFEABC6E0}" type="presParOf" srcId="{A85B5562-B441-4803-9196-D8F0CDD52E1A}" destId="{24DF43A0-A07E-4A23-87FF-FEDC04FFF38F}" srcOrd="2" destOrd="0" presId="urn:microsoft.com/office/officeart/2005/8/layout/pictureOrgChart+Icon#1"/>
    <dgm:cxn modelId="{EAC7D595-DAB6-4130-B1AE-7BACF67396D4}" type="presParOf" srcId="{95FABC1D-554E-4614-B3EC-5A767F13F1A4}" destId="{492ED35E-0552-4F1E-926F-00F281DE04B6}" srcOrd="2" destOrd="0" presId="urn:microsoft.com/office/officeart/2005/8/layout/pictureOrgChart+Icon#1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0BE34-097A-4B1A-B53C-85F6FF74F7F4}" type="doc">
      <dgm:prSet loTypeId="urn:microsoft.com/office/officeart/2005/8/layout/orgChart1" loCatId="hierarchy" qsTypeId="urn:microsoft.com/office/officeart/2005/8/quickstyle/simple1" qsCatId="simple" csTypeId="urn:microsoft.com/office/officeart/2005/8/colors/accent0_3#3" csCatId="mainScheme" phldr="1"/>
      <dgm:spPr/>
      <dgm:t>
        <a:bodyPr/>
        <a:lstStyle/>
        <a:p>
          <a:endParaRPr lang="nb-NO"/>
        </a:p>
      </dgm:t>
    </dgm:pt>
    <dgm:pt modelId="{73717176-2CDE-4F9D-BCB9-E43E773344F0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E81AA8CC-0197-4FD4-97ED-2F0B7FB0319B}" type="parTrans" cxnId="{228B9791-9A4F-4D07-BD00-738D301A930D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FB3AC8D-52E7-479C-A121-C361D6354C8A}" type="sibTrans" cxnId="{228B9791-9A4F-4D07-BD00-738D301A930D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60D549B3-3F98-48EA-A0DF-64A97E79BB0E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882DE9DC-186F-41F6-8F89-95D1D1430C01}" type="parTrans" cxnId="{A9E1A637-C1CA-4473-95C7-767F83235F0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E43C6700-0416-4E73-AC5F-B1CDA3A383FD}" type="sibTrans" cxnId="{A9E1A637-C1CA-4473-95C7-767F83235F0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54FF42FD-9CD2-48A9-8A95-BCD298FC5D7E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121C9F26-B2EC-4AB3-A76A-40B6D18D6916}" type="parTrans" cxnId="{E5D67061-C558-4EA8-92A3-305485850B1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FEDE707-CC19-4328-9E9D-54BF5D51AE19}" type="sibTrans" cxnId="{E5D67061-C558-4EA8-92A3-305485850B1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C52B9C54-EF88-4027-8CEF-4847DD432591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DFCEDFCA-E44F-4174-9BA0-A0C810D7A4C6}" type="parTrans" cxnId="{FD480680-24D2-4F6C-8C72-6D003B40681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6A1C6B6-0EBC-41C9-902A-C33B776DA31A}" type="sibTrans" cxnId="{FD480680-24D2-4F6C-8C72-6D003B406814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EBBABD4C-B9D9-41B0-8314-2EF884BAEB86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C5F08DE9-A571-437B-AC99-B6F3ACB6B2F3}" type="parTrans" cxnId="{2D8C8E0A-776C-4BAA-AC73-6FDC5C58A13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BF469754-9434-4E5F-B14B-F6593373A617}" type="sibTrans" cxnId="{2D8C8E0A-776C-4BAA-AC73-6FDC5C58A13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AC814B74-43A8-4534-BDC9-DC01C33A16B1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0DDADAD9-79C8-48E9-8103-330ABD63A90D}" type="parTrans" cxnId="{FC960B30-350E-4017-97CE-632831F17CC6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80FF726-636A-4911-AF42-4672DDA637DC}" type="sibTrans" cxnId="{FC960B30-350E-4017-97CE-632831F17CC6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AA64108-92E2-40A6-ACCC-F51B6903442D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CF5D48C1-8091-46C3-9144-99439140FA19}" type="parTrans" cxnId="{3A33924D-4D7D-4C48-BD5B-387C7AC68D6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511D2394-6D81-4854-960C-278A3C4A1E93}" type="sibTrans" cxnId="{3A33924D-4D7D-4C48-BD5B-387C7AC68D6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CE3EFD6-61F8-465E-A7BF-5DEC2A1B1ECB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7EC2D5FD-B526-4141-8C65-B05825B0FB37}" type="parTrans" cxnId="{21EC9526-AEFA-4B98-97A6-443BEDEA5587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BAE03826-A244-47C8-863C-81724D8CF86D}" type="sibTrans" cxnId="{21EC9526-AEFA-4B98-97A6-443BEDEA5587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09A5A24-C3D3-411A-8D04-2FDDA8AB8579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9653A330-AC65-4052-BF70-7133FB60391A}" type="parTrans" cxnId="{098A5866-439A-4F7C-A2A4-8DF6213ADE0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35B10773-577E-4549-8831-48F4AA89335A}" type="sibTrans" cxnId="{098A5866-439A-4F7C-A2A4-8DF6213ADE0C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52E034B0-869B-48EC-B4CF-0C057F5A1300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B3C074F5-421B-47C1-A16A-899B23229CEB}" type="parTrans" cxnId="{FDD61241-FD6D-4B96-8752-EE8A6033BCF9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3DC3DD4-097D-4E96-BDC9-8B9DC3E76909}" type="sibTrans" cxnId="{FDD61241-FD6D-4B96-8752-EE8A6033BCF9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0618119-C228-45B0-A15E-ED3C566368E2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47737C4C-29E7-45CC-9198-21597F986AC0}" type="parTrans" cxnId="{75E37F88-9FA9-4A50-9D6A-0B4B14098CA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2F2EBC0D-72C9-4D36-AEC7-9C8E8AF43C9B}" type="sibTrans" cxnId="{75E37F88-9FA9-4A50-9D6A-0B4B14098CA3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758391B3-DDDB-4D0A-A21B-00F1D3C3B3E3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60E08623-3F88-4E83-AFAA-A2130529D835}" type="parTrans" cxnId="{815BB9B4-1853-4F4A-9EBF-78752E8C963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751DBCFD-0FC4-4BD5-8CAF-A452E10D9D8B}" type="sibTrans" cxnId="{815BB9B4-1853-4F4A-9EBF-78752E8C9638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8FCD8956-A42D-4A63-B4CA-E90190370BBB}">
      <dgm:prSet phldrT="[Tekst]" custT="1"/>
      <dgm:spPr/>
      <dgm:t>
        <a:bodyPr/>
        <a:lstStyle/>
        <a:p>
          <a:r>
            <a:rPr lang="nb-NO" sz="1200" dirty="0">
              <a:solidFill>
                <a:schemeClr val="tx1"/>
              </a:solidFill>
            </a:rPr>
            <a:t>Tekst</a:t>
          </a:r>
        </a:p>
      </dgm:t>
    </dgm:pt>
    <dgm:pt modelId="{CE6F3D89-A57A-4B98-8D3A-D36ED2559882}" type="parTrans" cxnId="{7C9025C3-92C0-4D4F-98AA-FA4F21672242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D2502271-33CF-4594-B3EC-D1B990BA1075}" type="sibTrans" cxnId="{7C9025C3-92C0-4D4F-98AA-FA4F21672242}">
      <dgm:prSet/>
      <dgm:spPr/>
      <dgm:t>
        <a:bodyPr/>
        <a:lstStyle/>
        <a:p>
          <a:endParaRPr lang="nb-NO" sz="1200">
            <a:solidFill>
              <a:schemeClr val="tx1"/>
            </a:solidFill>
          </a:endParaRPr>
        </a:p>
      </dgm:t>
    </dgm:pt>
    <dgm:pt modelId="{AEAF0D49-04B0-41D1-9996-C8C2CF09D0A9}" type="pres">
      <dgm:prSet presAssocID="{B230BE34-097A-4B1A-B53C-85F6FF74F7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813ABC5-E3D6-4065-8A5A-FEC3BF0F02F3}" type="pres">
      <dgm:prSet presAssocID="{73717176-2CDE-4F9D-BCB9-E43E773344F0}" presName="hierRoot1" presStyleCnt="0">
        <dgm:presLayoutVars>
          <dgm:hierBranch val="init"/>
        </dgm:presLayoutVars>
      </dgm:prSet>
      <dgm:spPr/>
    </dgm:pt>
    <dgm:pt modelId="{EFE53D36-1728-439E-94C7-B34337BDD7F6}" type="pres">
      <dgm:prSet presAssocID="{73717176-2CDE-4F9D-BCB9-E43E773344F0}" presName="rootComposite1" presStyleCnt="0"/>
      <dgm:spPr/>
    </dgm:pt>
    <dgm:pt modelId="{06A86052-78B3-4DE4-92BD-CE4E3D8CB3A1}" type="pres">
      <dgm:prSet presAssocID="{73717176-2CDE-4F9D-BCB9-E43E773344F0}" presName="rootText1" presStyleLbl="node0" presStyleIdx="0" presStyleCnt="1">
        <dgm:presLayoutVars>
          <dgm:chPref val="3"/>
        </dgm:presLayoutVars>
      </dgm:prSet>
      <dgm:spPr/>
    </dgm:pt>
    <dgm:pt modelId="{89532172-63CC-44F1-906A-D9BC6C08C905}" type="pres">
      <dgm:prSet presAssocID="{73717176-2CDE-4F9D-BCB9-E43E773344F0}" presName="rootConnector1" presStyleLbl="node1" presStyleIdx="0" presStyleCnt="0"/>
      <dgm:spPr/>
    </dgm:pt>
    <dgm:pt modelId="{53EA976D-F55A-40C6-86E9-5EEA6A0ED07E}" type="pres">
      <dgm:prSet presAssocID="{73717176-2CDE-4F9D-BCB9-E43E773344F0}" presName="hierChild2" presStyleCnt="0"/>
      <dgm:spPr/>
    </dgm:pt>
    <dgm:pt modelId="{B938CA8E-2F4F-4552-87C8-9B17DC2C3AA0}" type="pres">
      <dgm:prSet presAssocID="{882DE9DC-186F-41F6-8F89-95D1D1430C01}" presName="Name37" presStyleLbl="parChTrans1D2" presStyleIdx="0" presStyleCnt="4"/>
      <dgm:spPr/>
    </dgm:pt>
    <dgm:pt modelId="{66C968D1-2B10-4881-A2B6-49982F8F586A}" type="pres">
      <dgm:prSet presAssocID="{60D549B3-3F98-48EA-A0DF-64A97E79BB0E}" presName="hierRoot2" presStyleCnt="0">
        <dgm:presLayoutVars>
          <dgm:hierBranch val="init"/>
        </dgm:presLayoutVars>
      </dgm:prSet>
      <dgm:spPr/>
    </dgm:pt>
    <dgm:pt modelId="{FD4BE13D-8DA1-4A6B-8B11-D2D8FA03C5DA}" type="pres">
      <dgm:prSet presAssocID="{60D549B3-3F98-48EA-A0DF-64A97E79BB0E}" presName="rootComposite" presStyleCnt="0"/>
      <dgm:spPr/>
    </dgm:pt>
    <dgm:pt modelId="{60B82898-8548-4370-89CA-243015E87E58}" type="pres">
      <dgm:prSet presAssocID="{60D549B3-3F98-48EA-A0DF-64A97E79BB0E}" presName="rootText" presStyleLbl="node2" presStyleIdx="0" presStyleCnt="4">
        <dgm:presLayoutVars>
          <dgm:chPref val="3"/>
        </dgm:presLayoutVars>
      </dgm:prSet>
      <dgm:spPr/>
    </dgm:pt>
    <dgm:pt modelId="{5CF87732-A30E-499D-BF2B-B476BFBD65F9}" type="pres">
      <dgm:prSet presAssocID="{60D549B3-3F98-48EA-A0DF-64A97E79BB0E}" presName="rootConnector" presStyleLbl="node2" presStyleIdx="0" presStyleCnt="4"/>
      <dgm:spPr/>
    </dgm:pt>
    <dgm:pt modelId="{096EAF02-8A2A-45F9-91A7-937E6B526838}" type="pres">
      <dgm:prSet presAssocID="{60D549B3-3F98-48EA-A0DF-64A97E79BB0E}" presName="hierChild4" presStyleCnt="0"/>
      <dgm:spPr/>
    </dgm:pt>
    <dgm:pt modelId="{B5B2A5B5-96C0-4368-8032-9A007B92B68B}" type="pres">
      <dgm:prSet presAssocID="{121C9F26-B2EC-4AB3-A76A-40B6D18D6916}" presName="Name37" presStyleLbl="parChTrans1D3" presStyleIdx="0" presStyleCnt="8"/>
      <dgm:spPr/>
    </dgm:pt>
    <dgm:pt modelId="{96FAD348-4142-49EF-A8B1-D0DC73118854}" type="pres">
      <dgm:prSet presAssocID="{54FF42FD-9CD2-48A9-8A95-BCD298FC5D7E}" presName="hierRoot2" presStyleCnt="0">
        <dgm:presLayoutVars>
          <dgm:hierBranch val="init"/>
        </dgm:presLayoutVars>
      </dgm:prSet>
      <dgm:spPr/>
    </dgm:pt>
    <dgm:pt modelId="{0BB2D40D-5F69-4BB7-A625-302218228209}" type="pres">
      <dgm:prSet presAssocID="{54FF42FD-9CD2-48A9-8A95-BCD298FC5D7E}" presName="rootComposite" presStyleCnt="0"/>
      <dgm:spPr/>
    </dgm:pt>
    <dgm:pt modelId="{5804864A-3FB7-46B1-A0E3-DF88EAC015C8}" type="pres">
      <dgm:prSet presAssocID="{54FF42FD-9CD2-48A9-8A95-BCD298FC5D7E}" presName="rootText" presStyleLbl="node3" presStyleIdx="0" presStyleCnt="8">
        <dgm:presLayoutVars>
          <dgm:chPref val="3"/>
        </dgm:presLayoutVars>
      </dgm:prSet>
      <dgm:spPr/>
    </dgm:pt>
    <dgm:pt modelId="{84C2C8EC-EF1F-4515-A42A-0F3C39006949}" type="pres">
      <dgm:prSet presAssocID="{54FF42FD-9CD2-48A9-8A95-BCD298FC5D7E}" presName="rootConnector" presStyleLbl="node3" presStyleIdx="0" presStyleCnt="8"/>
      <dgm:spPr/>
    </dgm:pt>
    <dgm:pt modelId="{96ACF58F-7E34-45DD-90D2-19592266CE2B}" type="pres">
      <dgm:prSet presAssocID="{54FF42FD-9CD2-48A9-8A95-BCD298FC5D7E}" presName="hierChild4" presStyleCnt="0"/>
      <dgm:spPr/>
    </dgm:pt>
    <dgm:pt modelId="{F4479C05-471E-4E83-9062-3610F56610C1}" type="pres">
      <dgm:prSet presAssocID="{54FF42FD-9CD2-48A9-8A95-BCD298FC5D7E}" presName="hierChild5" presStyleCnt="0"/>
      <dgm:spPr/>
    </dgm:pt>
    <dgm:pt modelId="{5DA77ECC-DC54-477D-9337-56DC9562F70B}" type="pres">
      <dgm:prSet presAssocID="{DFCEDFCA-E44F-4174-9BA0-A0C810D7A4C6}" presName="Name37" presStyleLbl="parChTrans1D3" presStyleIdx="1" presStyleCnt="8"/>
      <dgm:spPr/>
    </dgm:pt>
    <dgm:pt modelId="{207D606F-FA5F-4B65-9DF9-58D025600420}" type="pres">
      <dgm:prSet presAssocID="{C52B9C54-EF88-4027-8CEF-4847DD432591}" presName="hierRoot2" presStyleCnt="0">
        <dgm:presLayoutVars>
          <dgm:hierBranch val="init"/>
        </dgm:presLayoutVars>
      </dgm:prSet>
      <dgm:spPr/>
    </dgm:pt>
    <dgm:pt modelId="{125FC399-F16C-411E-BBCC-7542FF7B9EE6}" type="pres">
      <dgm:prSet presAssocID="{C52B9C54-EF88-4027-8CEF-4847DD432591}" presName="rootComposite" presStyleCnt="0"/>
      <dgm:spPr/>
    </dgm:pt>
    <dgm:pt modelId="{C8D20FEA-83FE-40D9-8B4F-95506788F36E}" type="pres">
      <dgm:prSet presAssocID="{C52B9C54-EF88-4027-8CEF-4847DD432591}" presName="rootText" presStyleLbl="node3" presStyleIdx="1" presStyleCnt="8">
        <dgm:presLayoutVars>
          <dgm:chPref val="3"/>
        </dgm:presLayoutVars>
      </dgm:prSet>
      <dgm:spPr/>
    </dgm:pt>
    <dgm:pt modelId="{8AECAA50-D9FB-4F79-AB71-E4033752EEEE}" type="pres">
      <dgm:prSet presAssocID="{C52B9C54-EF88-4027-8CEF-4847DD432591}" presName="rootConnector" presStyleLbl="node3" presStyleIdx="1" presStyleCnt="8"/>
      <dgm:spPr/>
    </dgm:pt>
    <dgm:pt modelId="{098DF59F-06CD-4F85-94FF-DDE7A8B231FC}" type="pres">
      <dgm:prSet presAssocID="{C52B9C54-EF88-4027-8CEF-4847DD432591}" presName="hierChild4" presStyleCnt="0"/>
      <dgm:spPr/>
    </dgm:pt>
    <dgm:pt modelId="{AA4AD751-88AA-4214-9931-80DE26BC94A7}" type="pres">
      <dgm:prSet presAssocID="{C52B9C54-EF88-4027-8CEF-4847DD432591}" presName="hierChild5" presStyleCnt="0"/>
      <dgm:spPr/>
    </dgm:pt>
    <dgm:pt modelId="{20806F0B-A07C-4DC7-9649-3225FDFB2138}" type="pres">
      <dgm:prSet presAssocID="{C5F08DE9-A571-437B-AC99-B6F3ACB6B2F3}" presName="Name37" presStyleLbl="parChTrans1D3" presStyleIdx="2" presStyleCnt="8"/>
      <dgm:spPr/>
    </dgm:pt>
    <dgm:pt modelId="{D557B229-9D41-4E31-A0EA-A7FC1B36F9E3}" type="pres">
      <dgm:prSet presAssocID="{EBBABD4C-B9D9-41B0-8314-2EF884BAEB86}" presName="hierRoot2" presStyleCnt="0">
        <dgm:presLayoutVars>
          <dgm:hierBranch val="init"/>
        </dgm:presLayoutVars>
      </dgm:prSet>
      <dgm:spPr/>
    </dgm:pt>
    <dgm:pt modelId="{BF384CE2-02BA-469C-AA33-EEE170ADF09F}" type="pres">
      <dgm:prSet presAssocID="{EBBABD4C-B9D9-41B0-8314-2EF884BAEB86}" presName="rootComposite" presStyleCnt="0"/>
      <dgm:spPr/>
    </dgm:pt>
    <dgm:pt modelId="{E214E174-F589-45BA-A690-299BE667B36F}" type="pres">
      <dgm:prSet presAssocID="{EBBABD4C-B9D9-41B0-8314-2EF884BAEB86}" presName="rootText" presStyleLbl="node3" presStyleIdx="2" presStyleCnt="8">
        <dgm:presLayoutVars>
          <dgm:chPref val="3"/>
        </dgm:presLayoutVars>
      </dgm:prSet>
      <dgm:spPr/>
    </dgm:pt>
    <dgm:pt modelId="{26844977-038A-4179-BA27-B8619DFB9F35}" type="pres">
      <dgm:prSet presAssocID="{EBBABD4C-B9D9-41B0-8314-2EF884BAEB86}" presName="rootConnector" presStyleLbl="node3" presStyleIdx="2" presStyleCnt="8"/>
      <dgm:spPr/>
    </dgm:pt>
    <dgm:pt modelId="{7FF1A36C-76AC-47FD-AD22-49AFA959E84F}" type="pres">
      <dgm:prSet presAssocID="{EBBABD4C-B9D9-41B0-8314-2EF884BAEB86}" presName="hierChild4" presStyleCnt="0"/>
      <dgm:spPr/>
    </dgm:pt>
    <dgm:pt modelId="{6DB59D7D-138D-4F86-B4F5-18D90AD6A31E}" type="pres">
      <dgm:prSet presAssocID="{EBBABD4C-B9D9-41B0-8314-2EF884BAEB86}" presName="hierChild5" presStyleCnt="0"/>
      <dgm:spPr/>
    </dgm:pt>
    <dgm:pt modelId="{F1B22A0F-FD70-4CE6-8DCE-66E17ABFF6B5}" type="pres">
      <dgm:prSet presAssocID="{0DDADAD9-79C8-48E9-8103-330ABD63A90D}" presName="Name37" presStyleLbl="parChTrans1D3" presStyleIdx="3" presStyleCnt="8"/>
      <dgm:spPr/>
    </dgm:pt>
    <dgm:pt modelId="{C04815F2-2E0F-4BE7-BBF0-59BEE41F3266}" type="pres">
      <dgm:prSet presAssocID="{AC814B74-43A8-4534-BDC9-DC01C33A16B1}" presName="hierRoot2" presStyleCnt="0">
        <dgm:presLayoutVars>
          <dgm:hierBranch val="init"/>
        </dgm:presLayoutVars>
      </dgm:prSet>
      <dgm:spPr/>
    </dgm:pt>
    <dgm:pt modelId="{B8F6C182-A59A-4BA0-8415-C627C9FB30FA}" type="pres">
      <dgm:prSet presAssocID="{AC814B74-43A8-4534-BDC9-DC01C33A16B1}" presName="rootComposite" presStyleCnt="0"/>
      <dgm:spPr/>
    </dgm:pt>
    <dgm:pt modelId="{4A2B8092-9513-4414-93DA-04CBAE761019}" type="pres">
      <dgm:prSet presAssocID="{AC814B74-43A8-4534-BDC9-DC01C33A16B1}" presName="rootText" presStyleLbl="node3" presStyleIdx="3" presStyleCnt="8">
        <dgm:presLayoutVars>
          <dgm:chPref val="3"/>
        </dgm:presLayoutVars>
      </dgm:prSet>
      <dgm:spPr/>
    </dgm:pt>
    <dgm:pt modelId="{28CC59B7-A4B4-41C7-976E-E8FBFD6AA45A}" type="pres">
      <dgm:prSet presAssocID="{AC814B74-43A8-4534-BDC9-DC01C33A16B1}" presName="rootConnector" presStyleLbl="node3" presStyleIdx="3" presStyleCnt="8"/>
      <dgm:spPr/>
    </dgm:pt>
    <dgm:pt modelId="{983B0E8F-CEB0-4AFF-BC6C-B5C4DA4F7A76}" type="pres">
      <dgm:prSet presAssocID="{AC814B74-43A8-4534-BDC9-DC01C33A16B1}" presName="hierChild4" presStyleCnt="0"/>
      <dgm:spPr/>
    </dgm:pt>
    <dgm:pt modelId="{6303DAED-F9F0-414F-9A81-303FC6B8030A}" type="pres">
      <dgm:prSet presAssocID="{AC814B74-43A8-4534-BDC9-DC01C33A16B1}" presName="hierChild5" presStyleCnt="0"/>
      <dgm:spPr/>
    </dgm:pt>
    <dgm:pt modelId="{71CE4FA1-0BC5-435A-A3D6-73EA8C1EE06A}" type="pres">
      <dgm:prSet presAssocID="{60D549B3-3F98-48EA-A0DF-64A97E79BB0E}" presName="hierChild5" presStyleCnt="0"/>
      <dgm:spPr/>
    </dgm:pt>
    <dgm:pt modelId="{63AB3F9E-C2E4-48F8-8667-1E5C00FB2172}" type="pres">
      <dgm:prSet presAssocID="{CF5D48C1-8091-46C3-9144-99439140FA19}" presName="Name37" presStyleLbl="parChTrans1D2" presStyleIdx="1" presStyleCnt="4"/>
      <dgm:spPr/>
    </dgm:pt>
    <dgm:pt modelId="{B1E9CFC6-EC23-4AAA-B97C-04679D097018}" type="pres">
      <dgm:prSet presAssocID="{DAA64108-92E2-40A6-ACCC-F51B6903442D}" presName="hierRoot2" presStyleCnt="0">
        <dgm:presLayoutVars>
          <dgm:hierBranch val="init"/>
        </dgm:presLayoutVars>
      </dgm:prSet>
      <dgm:spPr/>
    </dgm:pt>
    <dgm:pt modelId="{CC2569AB-33FF-464C-A7A8-774FE1863F74}" type="pres">
      <dgm:prSet presAssocID="{DAA64108-92E2-40A6-ACCC-F51B6903442D}" presName="rootComposite" presStyleCnt="0"/>
      <dgm:spPr/>
    </dgm:pt>
    <dgm:pt modelId="{EB518090-1D80-4B64-83D5-B8E05B4F9E46}" type="pres">
      <dgm:prSet presAssocID="{DAA64108-92E2-40A6-ACCC-F51B6903442D}" presName="rootText" presStyleLbl="node2" presStyleIdx="1" presStyleCnt="4">
        <dgm:presLayoutVars>
          <dgm:chPref val="3"/>
        </dgm:presLayoutVars>
      </dgm:prSet>
      <dgm:spPr/>
    </dgm:pt>
    <dgm:pt modelId="{AB7C995D-5F9F-4CA4-BDED-22D38C10EE75}" type="pres">
      <dgm:prSet presAssocID="{DAA64108-92E2-40A6-ACCC-F51B6903442D}" presName="rootConnector" presStyleLbl="node2" presStyleIdx="1" presStyleCnt="4"/>
      <dgm:spPr/>
    </dgm:pt>
    <dgm:pt modelId="{ADEC6D63-CF59-424E-8403-5D44CF3938C3}" type="pres">
      <dgm:prSet presAssocID="{DAA64108-92E2-40A6-ACCC-F51B6903442D}" presName="hierChild4" presStyleCnt="0"/>
      <dgm:spPr/>
    </dgm:pt>
    <dgm:pt modelId="{7FB7EA6F-5AB4-4619-9DF9-5197A7BC11F1}" type="pres">
      <dgm:prSet presAssocID="{7EC2D5FD-B526-4141-8C65-B05825B0FB37}" presName="Name37" presStyleLbl="parChTrans1D3" presStyleIdx="4" presStyleCnt="8"/>
      <dgm:spPr/>
    </dgm:pt>
    <dgm:pt modelId="{91625999-A9F5-4C04-8B93-BBC164339FE1}" type="pres">
      <dgm:prSet presAssocID="{3CE3EFD6-61F8-465E-A7BF-5DEC2A1B1ECB}" presName="hierRoot2" presStyleCnt="0">
        <dgm:presLayoutVars>
          <dgm:hierBranch val="init"/>
        </dgm:presLayoutVars>
      </dgm:prSet>
      <dgm:spPr/>
    </dgm:pt>
    <dgm:pt modelId="{C94BC04E-764C-4C02-9BF6-13A5535C28F2}" type="pres">
      <dgm:prSet presAssocID="{3CE3EFD6-61F8-465E-A7BF-5DEC2A1B1ECB}" presName="rootComposite" presStyleCnt="0"/>
      <dgm:spPr/>
    </dgm:pt>
    <dgm:pt modelId="{2EF097AD-BD9C-461F-9AE3-E0BE630DA2B2}" type="pres">
      <dgm:prSet presAssocID="{3CE3EFD6-61F8-465E-A7BF-5DEC2A1B1ECB}" presName="rootText" presStyleLbl="node3" presStyleIdx="4" presStyleCnt="8">
        <dgm:presLayoutVars>
          <dgm:chPref val="3"/>
        </dgm:presLayoutVars>
      </dgm:prSet>
      <dgm:spPr/>
    </dgm:pt>
    <dgm:pt modelId="{A1F53753-DB91-4FCE-8766-E7A067B92A2E}" type="pres">
      <dgm:prSet presAssocID="{3CE3EFD6-61F8-465E-A7BF-5DEC2A1B1ECB}" presName="rootConnector" presStyleLbl="node3" presStyleIdx="4" presStyleCnt="8"/>
      <dgm:spPr/>
    </dgm:pt>
    <dgm:pt modelId="{EF8A0659-1E05-43A1-9DEC-69B6C8CCAA26}" type="pres">
      <dgm:prSet presAssocID="{3CE3EFD6-61F8-465E-A7BF-5DEC2A1B1ECB}" presName="hierChild4" presStyleCnt="0"/>
      <dgm:spPr/>
    </dgm:pt>
    <dgm:pt modelId="{C5090C20-396D-4BE2-9F40-38AA2F9F71FB}" type="pres">
      <dgm:prSet presAssocID="{3CE3EFD6-61F8-465E-A7BF-5DEC2A1B1ECB}" presName="hierChild5" presStyleCnt="0"/>
      <dgm:spPr/>
    </dgm:pt>
    <dgm:pt modelId="{8C95B0FA-742C-40A0-81D1-BACC11E93F3F}" type="pres">
      <dgm:prSet presAssocID="{9653A330-AC65-4052-BF70-7133FB60391A}" presName="Name37" presStyleLbl="parChTrans1D3" presStyleIdx="5" presStyleCnt="8"/>
      <dgm:spPr/>
    </dgm:pt>
    <dgm:pt modelId="{1ED1A0AE-C7AE-4532-9A84-D560B33D2501}" type="pres">
      <dgm:prSet presAssocID="{309A5A24-C3D3-411A-8D04-2FDDA8AB8579}" presName="hierRoot2" presStyleCnt="0">
        <dgm:presLayoutVars>
          <dgm:hierBranch val="init"/>
        </dgm:presLayoutVars>
      </dgm:prSet>
      <dgm:spPr/>
    </dgm:pt>
    <dgm:pt modelId="{E78B2143-6AD2-4460-B67B-E4154CC241B8}" type="pres">
      <dgm:prSet presAssocID="{309A5A24-C3D3-411A-8D04-2FDDA8AB8579}" presName="rootComposite" presStyleCnt="0"/>
      <dgm:spPr/>
    </dgm:pt>
    <dgm:pt modelId="{985847C4-8D45-44CF-B958-B05A1E962DDF}" type="pres">
      <dgm:prSet presAssocID="{309A5A24-C3D3-411A-8D04-2FDDA8AB8579}" presName="rootText" presStyleLbl="node3" presStyleIdx="5" presStyleCnt="8">
        <dgm:presLayoutVars>
          <dgm:chPref val="3"/>
        </dgm:presLayoutVars>
      </dgm:prSet>
      <dgm:spPr/>
    </dgm:pt>
    <dgm:pt modelId="{D5180262-A4F1-48E5-9EA5-E6681A1CA193}" type="pres">
      <dgm:prSet presAssocID="{309A5A24-C3D3-411A-8D04-2FDDA8AB8579}" presName="rootConnector" presStyleLbl="node3" presStyleIdx="5" presStyleCnt="8"/>
      <dgm:spPr/>
    </dgm:pt>
    <dgm:pt modelId="{471A0B17-7D40-4E02-8267-9B5416BD8C0C}" type="pres">
      <dgm:prSet presAssocID="{309A5A24-C3D3-411A-8D04-2FDDA8AB8579}" presName="hierChild4" presStyleCnt="0"/>
      <dgm:spPr/>
    </dgm:pt>
    <dgm:pt modelId="{99A791BB-FA16-495B-8C08-FDE292677860}" type="pres">
      <dgm:prSet presAssocID="{309A5A24-C3D3-411A-8D04-2FDDA8AB8579}" presName="hierChild5" presStyleCnt="0"/>
      <dgm:spPr/>
    </dgm:pt>
    <dgm:pt modelId="{C5530E57-1AD6-40EB-9051-85833F07EC49}" type="pres">
      <dgm:prSet presAssocID="{B3C074F5-421B-47C1-A16A-899B23229CEB}" presName="Name37" presStyleLbl="parChTrans1D3" presStyleIdx="6" presStyleCnt="8"/>
      <dgm:spPr/>
    </dgm:pt>
    <dgm:pt modelId="{B8B10507-A572-4783-B7A9-F37665F662ED}" type="pres">
      <dgm:prSet presAssocID="{52E034B0-869B-48EC-B4CF-0C057F5A1300}" presName="hierRoot2" presStyleCnt="0">
        <dgm:presLayoutVars>
          <dgm:hierBranch val="init"/>
        </dgm:presLayoutVars>
      </dgm:prSet>
      <dgm:spPr/>
    </dgm:pt>
    <dgm:pt modelId="{A67CE8A4-BDC8-4D8A-9BC1-042516D292C3}" type="pres">
      <dgm:prSet presAssocID="{52E034B0-869B-48EC-B4CF-0C057F5A1300}" presName="rootComposite" presStyleCnt="0"/>
      <dgm:spPr/>
    </dgm:pt>
    <dgm:pt modelId="{BA8A2062-55B9-47F8-8989-5888D6481261}" type="pres">
      <dgm:prSet presAssocID="{52E034B0-869B-48EC-B4CF-0C057F5A1300}" presName="rootText" presStyleLbl="node3" presStyleIdx="6" presStyleCnt="8">
        <dgm:presLayoutVars>
          <dgm:chPref val="3"/>
        </dgm:presLayoutVars>
      </dgm:prSet>
      <dgm:spPr/>
    </dgm:pt>
    <dgm:pt modelId="{4525A492-A79A-4AF0-B1AB-DDF6FEBBAD39}" type="pres">
      <dgm:prSet presAssocID="{52E034B0-869B-48EC-B4CF-0C057F5A1300}" presName="rootConnector" presStyleLbl="node3" presStyleIdx="6" presStyleCnt="8"/>
      <dgm:spPr/>
    </dgm:pt>
    <dgm:pt modelId="{BC56D8E1-8307-4BCC-A6BF-029F967C4C60}" type="pres">
      <dgm:prSet presAssocID="{52E034B0-869B-48EC-B4CF-0C057F5A1300}" presName="hierChild4" presStyleCnt="0"/>
      <dgm:spPr/>
    </dgm:pt>
    <dgm:pt modelId="{00EC013B-0298-410D-9854-C6AFCFD150B7}" type="pres">
      <dgm:prSet presAssocID="{52E034B0-869B-48EC-B4CF-0C057F5A1300}" presName="hierChild5" presStyleCnt="0"/>
      <dgm:spPr/>
    </dgm:pt>
    <dgm:pt modelId="{2479C87A-C9AE-4448-A46A-27A3E64CFB27}" type="pres">
      <dgm:prSet presAssocID="{47737C4C-29E7-45CC-9198-21597F986AC0}" presName="Name37" presStyleLbl="parChTrans1D3" presStyleIdx="7" presStyleCnt="8"/>
      <dgm:spPr/>
    </dgm:pt>
    <dgm:pt modelId="{AC6434AD-5100-43E9-A910-4D92354D104A}" type="pres">
      <dgm:prSet presAssocID="{80618119-C228-45B0-A15E-ED3C566368E2}" presName="hierRoot2" presStyleCnt="0">
        <dgm:presLayoutVars>
          <dgm:hierBranch val="init"/>
        </dgm:presLayoutVars>
      </dgm:prSet>
      <dgm:spPr/>
    </dgm:pt>
    <dgm:pt modelId="{74D86ADB-9781-4681-A240-4FDF2767C96F}" type="pres">
      <dgm:prSet presAssocID="{80618119-C228-45B0-A15E-ED3C566368E2}" presName="rootComposite" presStyleCnt="0"/>
      <dgm:spPr/>
    </dgm:pt>
    <dgm:pt modelId="{08E12221-89A2-4A34-B776-276AB9F41974}" type="pres">
      <dgm:prSet presAssocID="{80618119-C228-45B0-A15E-ED3C566368E2}" presName="rootText" presStyleLbl="node3" presStyleIdx="7" presStyleCnt="8">
        <dgm:presLayoutVars>
          <dgm:chPref val="3"/>
        </dgm:presLayoutVars>
      </dgm:prSet>
      <dgm:spPr/>
    </dgm:pt>
    <dgm:pt modelId="{4653EF3F-3802-4321-BFE1-FBF6988550FB}" type="pres">
      <dgm:prSet presAssocID="{80618119-C228-45B0-A15E-ED3C566368E2}" presName="rootConnector" presStyleLbl="node3" presStyleIdx="7" presStyleCnt="8"/>
      <dgm:spPr/>
    </dgm:pt>
    <dgm:pt modelId="{4BF67DDE-10AE-4814-BFDE-FAE15723BFC0}" type="pres">
      <dgm:prSet presAssocID="{80618119-C228-45B0-A15E-ED3C566368E2}" presName="hierChild4" presStyleCnt="0"/>
      <dgm:spPr/>
    </dgm:pt>
    <dgm:pt modelId="{A887DFC4-0FD5-40C7-A08A-C3CD5024F9A6}" type="pres">
      <dgm:prSet presAssocID="{80618119-C228-45B0-A15E-ED3C566368E2}" presName="hierChild5" presStyleCnt="0"/>
      <dgm:spPr/>
    </dgm:pt>
    <dgm:pt modelId="{318B31EE-03F7-431A-9C4D-6FFAF41AEA12}" type="pres">
      <dgm:prSet presAssocID="{DAA64108-92E2-40A6-ACCC-F51B6903442D}" presName="hierChild5" presStyleCnt="0"/>
      <dgm:spPr/>
    </dgm:pt>
    <dgm:pt modelId="{81571880-C9DF-4D4F-B3BE-452ADC051CA2}" type="pres">
      <dgm:prSet presAssocID="{60E08623-3F88-4E83-AFAA-A2130529D835}" presName="Name37" presStyleLbl="parChTrans1D2" presStyleIdx="2" presStyleCnt="4"/>
      <dgm:spPr/>
    </dgm:pt>
    <dgm:pt modelId="{DC1EF085-B95F-44A4-811B-6D3B2FC9E308}" type="pres">
      <dgm:prSet presAssocID="{758391B3-DDDB-4D0A-A21B-00F1D3C3B3E3}" presName="hierRoot2" presStyleCnt="0">
        <dgm:presLayoutVars>
          <dgm:hierBranch val="init"/>
        </dgm:presLayoutVars>
      </dgm:prSet>
      <dgm:spPr/>
    </dgm:pt>
    <dgm:pt modelId="{3DEE5B0B-06CE-464B-B85D-1677328A10D7}" type="pres">
      <dgm:prSet presAssocID="{758391B3-DDDB-4D0A-A21B-00F1D3C3B3E3}" presName="rootComposite" presStyleCnt="0"/>
      <dgm:spPr/>
    </dgm:pt>
    <dgm:pt modelId="{440A35F3-5F62-4251-981E-E787D691D47B}" type="pres">
      <dgm:prSet presAssocID="{758391B3-DDDB-4D0A-A21B-00F1D3C3B3E3}" presName="rootText" presStyleLbl="node2" presStyleIdx="2" presStyleCnt="4">
        <dgm:presLayoutVars>
          <dgm:chPref val="3"/>
        </dgm:presLayoutVars>
      </dgm:prSet>
      <dgm:spPr/>
    </dgm:pt>
    <dgm:pt modelId="{8B1A56FF-7ED7-498B-86A0-74772DCD827B}" type="pres">
      <dgm:prSet presAssocID="{758391B3-DDDB-4D0A-A21B-00F1D3C3B3E3}" presName="rootConnector" presStyleLbl="node2" presStyleIdx="2" presStyleCnt="4"/>
      <dgm:spPr/>
    </dgm:pt>
    <dgm:pt modelId="{EE6A974D-794E-4734-A69F-550EA23AEC5D}" type="pres">
      <dgm:prSet presAssocID="{758391B3-DDDB-4D0A-A21B-00F1D3C3B3E3}" presName="hierChild4" presStyleCnt="0"/>
      <dgm:spPr/>
    </dgm:pt>
    <dgm:pt modelId="{5CD83107-54AD-456F-9F58-00ACCD653EA3}" type="pres">
      <dgm:prSet presAssocID="{758391B3-DDDB-4D0A-A21B-00F1D3C3B3E3}" presName="hierChild5" presStyleCnt="0"/>
      <dgm:spPr/>
    </dgm:pt>
    <dgm:pt modelId="{1B944A87-DA66-4EF4-8530-FCA7E3AF0AA9}" type="pres">
      <dgm:prSet presAssocID="{CE6F3D89-A57A-4B98-8D3A-D36ED2559882}" presName="Name37" presStyleLbl="parChTrans1D2" presStyleIdx="3" presStyleCnt="4"/>
      <dgm:spPr/>
    </dgm:pt>
    <dgm:pt modelId="{8CA89A16-3238-4950-BAAE-08ECEA5B9C3D}" type="pres">
      <dgm:prSet presAssocID="{8FCD8956-A42D-4A63-B4CA-E90190370BBB}" presName="hierRoot2" presStyleCnt="0">
        <dgm:presLayoutVars>
          <dgm:hierBranch val="init"/>
        </dgm:presLayoutVars>
      </dgm:prSet>
      <dgm:spPr/>
    </dgm:pt>
    <dgm:pt modelId="{AE1CB147-B557-455D-A749-9B2DC8233E9A}" type="pres">
      <dgm:prSet presAssocID="{8FCD8956-A42D-4A63-B4CA-E90190370BBB}" presName="rootComposite" presStyleCnt="0"/>
      <dgm:spPr/>
    </dgm:pt>
    <dgm:pt modelId="{7E9397FF-F7E5-4B2C-822E-FACF4EF3D6C2}" type="pres">
      <dgm:prSet presAssocID="{8FCD8956-A42D-4A63-B4CA-E90190370BBB}" presName="rootText" presStyleLbl="node2" presStyleIdx="3" presStyleCnt="4">
        <dgm:presLayoutVars>
          <dgm:chPref val="3"/>
        </dgm:presLayoutVars>
      </dgm:prSet>
      <dgm:spPr/>
    </dgm:pt>
    <dgm:pt modelId="{29FBD476-3462-47F7-B37A-B7A78D3819FA}" type="pres">
      <dgm:prSet presAssocID="{8FCD8956-A42D-4A63-B4CA-E90190370BBB}" presName="rootConnector" presStyleLbl="node2" presStyleIdx="3" presStyleCnt="4"/>
      <dgm:spPr/>
    </dgm:pt>
    <dgm:pt modelId="{680A9209-C37B-4E53-B1AD-379F633B390B}" type="pres">
      <dgm:prSet presAssocID="{8FCD8956-A42D-4A63-B4CA-E90190370BBB}" presName="hierChild4" presStyleCnt="0"/>
      <dgm:spPr/>
    </dgm:pt>
    <dgm:pt modelId="{D875C508-1A33-4FD3-97CC-ECAB444019EF}" type="pres">
      <dgm:prSet presAssocID="{8FCD8956-A42D-4A63-B4CA-E90190370BBB}" presName="hierChild5" presStyleCnt="0"/>
      <dgm:spPr/>
    </dgm:pt>
    <dgm:pt modelId="{15B9E7BA-69D3-41EC-9985-BE9CB10F8335}" type="pres">
      <dgm:prSet presAssocID="{73717176-2CDE-4F9D-BCB9-E43E773344F0}" presName="hierChild3" presStyleCnt="0"/>
      <dgm:spPr/>
    </dgm:pt>
  </dgm:ptLst>
  <dgm:cxnLst>
    <dgm:cxn modelId="{8E93EE01-18A1-40FD-A155-8FB3075CA49E}" type="presOf" srcId="{C52B9C54-EF88-4027-8CEF-4847DD432591}" destId="{8AECAA50-D9FB-4F79-AB71-E4033752EEEE}" srcOrd="1" destOrd="0" presId="urn:microsoft.com/office/officeart/2005/8/layout/orgChart1"/>
    <dgm:cxn modelId="{C532A003-E21A-46E2-88DF-F777224C4790}" type="presOf" srcId="{AC814B74-43A8-4534-BDC9-DC01C33A16B1}" destId="{4A2B8092-9513-4414-93DA-04CBAE761019}" srcOrd="0" destOrd="0" presId="urn:microsoft.com/office/officeart/2005/8/layout/orgChart1"/>
    <dgm:cxn modelId="{912DA908-37A6-4D3F-95EF-BC974F6EAC16}" type="presOf" srcId="{AC814B74-43A8-4534-BDC9-DC01C33A16B1}" destId="{28CC59B7-A4B4-41C7-976E-E8FBFD6AA45A}" srcOrd="1" destOrd="0" presId="urn:microsoft.com/office/officeart/2005/8/layout/orgChart1"/>
    <dgm:cxn modelId="{2D8C8E0A-776C-4BAA-AC73-6FDC5C58A13C}" srcId="{60D549B3-3F98-48EA-A0DF-64A97E79BB0E}" destId="{EBBABD4C-B9D9-41B0-8314-2EF884BAEB86}" srcOrd="2" destOrd="0" parTransId="{C5F08DE9-A571-437B-AC99-B6F3ACB6B2F3}" sibTransId="{BF469754-9434-4E5F-B14B-F6593373A617}"/>
    <dgm:cxn modelId="{01C37E10-55EA-4DD6-B873-1E326BA38FCB}" type="presOf" srcId="{EBBABD4C-B9D9-41B0-8314-2EF884BAEB86}" destId="{E214E174-F589-45BA-A690-299BE667B36F}" srcOrd="0" destOrd="0" presId="urn:microsoft.com/office/officeart/2005/8/layout/orgChart1"/>
    <dgm:cxn modelId="{01598D14-F1B0-4D63-9304-14F22CFFF450}" type="presOf" srcId="{8FCD8956-A42D-4A63-B4CA-E90190370BBB}" destId="{7E9397FF-F7E5-4B2C-822E-FACF4EF3D6C2}" srcOrd="0" destOrd="0" presId="urn:microsoft.com/office/officeart/2005/8/layout/orgChart1"/>
    <dgm:cxn modelId="{84144526-7981-4739-9294-86805E731F4D}" type="presOf" srcId="{60D549B3-3F98-48EA-A0DF-64A97E79BB0E}" destId="{5CF87732-A30E-499D-BF2B-B476BFBD65F9}" srcOrd="1" destOrd="0" presId="urn:microsoft.com/office/officeart/2005/8/layout/orgChart1"/>
    <dgm:cxn modelId="{21EC9526-AEFA-4B98-97A6-443BEDEA5587}" srcId="{DAA64108-92E2-40A6-ACCC-F51B6903442D}" destId="{3CE3EFD6-61F8-465E-A7BF-5DEC2A1B1ECB}" srcOrd="0" destOrd="0" parTransId="{7EC2D5FD-B526-4141-8C65-B05825B0FB37}" sibTransId="{BAE03826-A244-47C8-863C-81724D8CF86D}"/>
    <dgm:cxn modelId="{46FAD527-11E7-490A-8B8A-89638839E0F4}" type="presOf" srcId="{CF5D48C1-8091-46C3-9144-99439140FA19}" destId="{63AB3F9E-C2E4-48F8-8667-1E5C00FB2172}" srcOrd="0" destOrd="0" presId="urn:microsoft.com/office/officeart/2005/8/layout/orgChart1"/>
    <dgm:cxn modelId="{15C81F2A-3FE2-42CF-803D-7047069A3862}" type="presOf" srcId="{B3C074F5-421B-47C1-A16A-899B23229CEB}" destId="{C5530E57-1AD6-40EB-9051-85833F07EC49}" srcOrd="0" destOrd="0" presId="urn:microsoft.com/office/officeart/2005/8/layout/orgChart1"/>
    <dgm:cxn modelId="{6A29FC2E-3A8C-4EAA-8182-678335316FB0}" type="presOf" srcId="{309A5A24-C3D3-411A-8D04-2FDDA8AB8579}" destId="{985847C4-8D45-44CF-B958-B05A1E962DDF}" srcOrd="0" destOrd="0" presId="urn:microsoft.com/office/officeart/2005/8/layout/orgChart1"/>
    <dgm:cxn modelId="{127F432F-7B93-46B2-B7F1-467378DA75BB}" type="presOf" srcId="{DFCEDFCA-E44F-4174-9BA0-A0C810D7A4C6}" destId="{5DA77ECC-DC54-477D-9337-56DC9562F70B}" srcOrd="0" destOrd="0" presId="urn:microsoft.com/office/officeart/2005/8/layout/orgChart1"/>
    <dgm:cxn modelId="{2BE2B52F-0FB2-42E5-879E-CD3FA5080B49}" type="presOf" srcId="{758391B3-DDDB-4D0A-A21B-00F1D3C3B3E3}" destId="{8B1A56FF-7ED7-498B-86A0-74772DCD827B}" srcOrd="1" destOrd="0" presId="urn:microsoft.com/office/officeart/2005/8/layout/orgChart1"/>
    <dgm:cxn modelId="{FC960B30-350E-4017-97CE-632831F17CC6}" srcId="{60D549B3-3F98-48EA-A0DF-64A97E79BB0E}" destId="{AC814B74-43A8-4534-BDC9-DC01C33A16B1}" srcOrd="3" destOrd="0" parTransId="{0DDADAD9-79C8-48E9-8103-330ABD63A90D}" sibTransId="{380FF726-636A-4911-AF42-4672DDA637DC}"/>
    <dgm:cxn modelId="{84648136-7050-45C5-BF64-E70F6343039C}" type="presOf" srcId="{7EC2D5FD-B526-4141-8C65-B05825B0FB37}" destId="{7FB7EA6F-5AB4-4619-9DF9-5197A7BC11F1}" srcOrd="0" destOrd="0" presId="urn:microsoft.com/office/officeart/2005/8/layout/orgChart1"/>
    <dgm:cxn modelId="{A9E1A637-C1CA-4473-95C7-767F83235F04}" srcId="{73717176-2CDE-4F9D-BCB9-E43E773344F0}" destId="{60D549B3-3F98-48EA-A0DF-64A97E79BB0E}" srcOrd="0" destOrd="0" parTransId="{882DE9DC-186F-41F6-8F89-95D1D1430C01}" sibTransId="{E43C6700-0416-4E73-AC5F-B1CDA3A383FD}"/>
    <dgm:cxn modelId="{A744315E-42ED-44AA-BB1F-0559FBD2687C}" type="presOf" srcId="{B230BE34-097A-4B1A-B53C-85F6FF74F7F4}" destId="{AEAF0D49-04B0-41D1-9996-C8C2CF09D0A9}" srcOrd="0" destOrd="0" presId="urn:microsoft.com/office/officeart/2005/8/layout/orgChart1"/>
    <dgm:cxn modelId="{FDD61241-FD6D-4B96-8752-EE8A6033BCF9}" srcId="{DAA64108-92E2-40A6-ACCC-F51B6903442D}" destId="{52E034B0-869B-48EC-B4CF-0C057F5A1300}" srcOrd="2" destOrd="0" parTransId="{B3C074F5-421B-47C1-A16A-899B23229CEB}" sibTransId="{83DC3DD4-097D-4E96-BDC9-8B9DC3E76909}"/>
    <dgm:cxn modelId="{E5D67061-C558-4EA8-92A3-305485850B18}" srcId="{60D549B3-3F98-48EA-A0DF-64A97E79BB0E}" destId="{54FF42FD-9CD2-48A9-8A95-BCD298FC5D7E}" srcOrd="0" destOrd="0" parTransId="{121C9F26-B2EC-4AB3-A76A-40B6D18D6916}" sibTransId="{3FEDE707-CC19-4328-9E9D-54BF5D51AE19}"/>
    <dgm:cxn modelId="{D4CF6C42-1DFE-4C81-89EF-A6466714101D}" type="presOf" srcId="{52E034B0-869B-48EC-B4CF-0C057F5A1300}" destId="{4525A492-A79A-4AF0-B1AB-DDF6FEBBAD39}" srcOrd="1" destOrd="0" presId="urn:microsoft.com/office/officeart/2005/8/layout/orgChart1"/>
    <dgm:cxn modelId="{8ADC3163-F1CC-49EB-A6EA-FA722F5B746D}" type="presOf" srcId="{882DE9DC-186F-41F6-8F89-95D1D1430C01}" destId="{B938CA8E-2F4F-4552-87C8-9B17DC2C3AA0}" srcOrd="0" destOrd="0" presId="urn:microsoft.com/office/officeart/2005/8/layout/orgChart1"/>
    <dgm:cxn modelId="{098A5866-439A-4F7C-A2A4-8DF6213ADE0C}" srcId="{DAA64108-92E2-40A6-ACCC-F51B6903442D}" destId="{309A5A24-C3D3-411A-8D04-2FDDA8AB8579}" srcOrd="1" destOrd="0" parTransId="{9653A330-AC65-4052-BF70-7133FB60391A}" sibTransId="{35B10773-577E-4549-8831-48F4AA89335A}"/>
    <dgm:cxn modelId="{1B760669-7216-4576-A8EB-C12B22D868BF}" type="presOf" srcId="{CE6F3D89-A57A-4B98-8D3A-D36ED2559882}" destId="{1B944A87-DA66-4EF4-8530-FCA7E3AF0AA9}" srcOrd="0" destOrd="0" presId="urn:microsoft.com/office/officeart/2005/8/layout/orgChart1"/>
    <dgm:cxn modelId="{2820EB49-117E-48AF-8AF0-C69E6D4A6B96}" type="presOf" srcId="{54FF42FD-9CD2-48A9-8A95-BCD298FC5D7E}" destId="{5804864A-3FB7-46B1-A0E3-DF88EAC015C8}" srcOrd="0" destOrd="0" presId="urn:microsoft.com/office/officeart/2005/8/layout/orgChart1"/>
    <dgm:cxn modelId="{3A33924D-4D7D-4C48-BD5B-387C7AC68D63}" srcId="{73717176-2CDE-4F9D-BCB9-E43E773344F0}" destId="{DAA64108-92E2-40A6-ACCC-F51B6903442D}" srcOrd="1" destOrd="0" parTransId="{CF5D48C1-8091-46C3-9144-99439140FA19}" sibTransId="{511D2394-6D81-4854-960C-278A3C4A1E93}"/>
    <dgm:cxn modelId="{C8B6DE6D-FD5D-4DEC-9B32-9DF2E0253E22}" type="presOf" srcId="{8FCD8956-A42D-4A63-B4CA-E90190370BBB}" destId="{29FBD476-3462-47F7-B37A-B7A78D3819FA}" srcOrd="1" destOrd="0" presId="urn:microsoft.com/office/officeart/2005/8/layout/orgChart1"/>
    <dgm:cxn modelId="{C9661C6E-5D03-426A-AB19-392C10350959}" type="presOf" srcId="{3CE3EFD6-61F8-465E-A7BF-5DEC2A1B1ECB}" destId="{A1F53753-DB91-4FCE-8766-E7A067B92A2E}" srcOrd="1" destOrd="0" presId="urn:microsoft.com/office/officeart/2005/8/layout/orgChart1"/>
    <dgm:cxn modelId="{BAFDE35A-F867-47BD-AEE0-03192B03F371}" type="presOf" srcId="{DAA64108-92E2-40A6-ACCC-F51B6903442D}" destId="{EB518090-1D80-4B64-83D5-B8E05B4F9E46}" srcOrd="0" destOrd="0" presId="urn:microsoft.com/office/officeart/2005/8/layout/orgChart1"/>
    <dgm:cxn modelId="{FD480680-24D2-4F6C-8C72-6D003B406814}" srcId="{60D549B3-3F98-48EA-A0DF-64A97E79BB0E}" destId="{C52B9C54-EF88-4027-8CEF-4847DD432591}" srcOrd="1" destOrd="0" parTransId="{DFCEDFCA-E44F-4174-9BA0-A0C810D7A4C6}" sibTransId="{86A1C6B6-0EBC-41C9-902A-C33B776DA31A}"/>
    <dgm:cxn modelId="{3205D185-4619-4ECC-8402-66246065CC9C}" type="presOf" srcId="{0DDADAD9-79C8-48E9-8103-330ABD63A90D}" destId="{F1B22A0F-FD70-4CE6-8DCE-66E17ABFF6B5}" srcOrd="0" destOrd="0" presId="urn:microsoft.com/office/officeart/2005/8/layout/orgChart1"/>
    <dgm:cxn modelId="{22E6AC86-994C-4D56-9049-7D16C234BDDC}" type="presOf" srcId="{60D549B3-3F98-48EA-A0DF-64A97E79BB0E}" destId="{60B82898-8548-4370-89CA-243015E87E58}" srcOrd="0" destOrd="0" presId="urn:microsoft.com/office/officeart/2005/8/layout/orgChart1"/>
    <dgm:cxn modelId="{C162D887-20EA-4138-AB54-8D2FD4DAFD0D}" type="presOf" srcId="{80618119-C228-45B0-A15E-ED3C566368E2}" destId="{08E12221-89A2-4A34-B776-276AB9F41974}" srcOrd="0" destOrd="0" presId="urn:microsoft.com/office/officeart/2005/8/layout/orgChart1"/>
    <dgm:cxn modelId="{75E37F88-9FA9-4A50-9D6A-0B4B14098CA3}" srcId="{DAA64108-92E2-40A6-ACCC-F51B6903442D}" destId="{80618119-C228-45B0-A15E-ED3C566368E2}" srcOrd="3" destOrd="0" parTransId="{47737C4C-29E7-45CC-9198-21597F986AC0}" sibTransId="{2F2EBC0D-72C9-4D36-AEC7-9C8E8AF43C9B}"/>
    <dgm:cxn modelId="{86CA828F-D327-41A5-9D26-BA38F3787E2D}" type="presOf" srcId="{73717176-2CDE-4F9D-BCB9-E43E773344F0}" destId="{89532172-63CC-44F1-906A-D9BC6C08C905}" srcOrd="1" destOrd="0" presId="urn:microsoft.com/office/officeart/2005/8/layout/orgChart1"/>
    <dgm:cxn modelId="{A7F18491-E89B-4DB9-B604-A26268EDC3B0}" type="presOf" srcId="{C52B9C54-EF88-4027-8CEF-4847DD432591}" destId="{C8D20FEA-83FE-40D9-8B4F-95506788F36E}" srcOrd="0" destOrd="0" presId="urn:microsoft.com/office/officeart/2005/8/layout/orgChart1"/>
    <dgm:cxn modelId="{228B9791-9A4F-4D07-BD00-738D301A930D}" srcId="{B230BE34-097A-4B1A-B53C-85F6FF74F7F4}" destId="{73717176-2CDE-4F9D-BCB9-E43E773344F0}" srcOrd="0" destOrd="0" parTransId="{E81AA8CC-0197-4FD4-97ED-2F0B7FB0319B}" sibTransId="{DFB3AC8D-52E7-479C-A121-C361D6354C8A}"/>
    <dgm:cxn modelId="{148E6299-B4B2-4B3F-BC6D-041D198FB23E}" type="presOf" srcId="{47737C4C-29E7-45CC-9198-21597F986AC0}" destId="{2479C87A-C9AE-4448-A46A-27A3E64CFB27}" srcOrd="0" destOrd="0" presId="urn:microsoft.com/office/officeart/2005/8/layout/orgChart1"/>
    <dgm:cxn modelId="{815BB9B4-1853-4F4A-9EBF-78752E8C9638}" srcId="{73717176-2CDE-4F9D-BCB9-E43E773344F0}" destId="{758391B3-DDDB-4D0A-A21B-00F1D3C3B3E3}" srcOrd="2" destOrd="0" parTransId="{60E08623-3F88-4E83-AFAA-A2130529D835}" sibTransId="{751DBCFD-0FC4-4BD5-8CAF-A452E10D9D8B}"/>
    <dgm:cxn modelId="{BEAC02BA-6417-445B-808B-E27BDB81E0E7}" type="presOf" srcId="{9653A330-AC65-4052-BF70-7133FB60391A}" destId="{8C95B0FA-742C-40A0-81D1-BACC11E93F3F}" srcOrd="0" destOrd="0" presId="urn:microsoft.com/office/officeart/2005/8/layout/orgChart1"/>
    <dgm:cxn modelId="{7C9025C3-92C0-4D4F-98AA-FA4F21672242}" srcId="{73717176-2CDE-4F9D-BCB9-E43E773344F0}" destId="{8FCD8956-A42D-4A63-B4CA-E90190370BBB}" srcOrd="3" destOrd="0" parTransId="{CE6F3D89-A57A-4B98-8D3A-D36ED2559882}" sibTransId="{D2502271-33CF-4594-B3EC-D1B990BA1075}"/>
    <dgm:cxn modelId="{AC9E54C5-A578-4EAF-AFD6-850383376E07}" type="presOf" srcId="{3CE3EFD6-61F8-465E-A7BF-5DEC2A1B1ECB}" destId="{2EF097AD-BD9C-461F-9AE3-E0BE630DA2B2}" srcOrd="0" destOrd="0" presId="urn:microsoft.com/office/officeart/2005/8/layout/orgChart1"/>
    <dgm:cxn modelId="{391BFBC6-BCC8-4D4F-97BD-3D69B2B5E977}" type="presOf" srcId="{121C9F26-B2EC-4AB3-A76A-40B6D18D6916}" destId="{B5B2A5B5-96C0-4368-8032-9A007B92B68B}" srcOrd="0" destOrd="0" presId="urn:microsoft.com/office/officeart/2005/8/layout/orgChart1"/>
    <dgm:cxn modelId="{4066D5CC-F97A-44CA-B10B-D7EA9DAEEEFD}" type="presOf" srcId="{52E034B0-869B-48EC-B4CF-0C057F5A1300}" destId="{BA8A2062-55B9-47F8-8989-5888D6481261}" srcOrd="0" destOrd="0" presId="urn:microsoft.com/office/officeart/2005/8/layout/orgChart1"/>
    <dgm:cxn modelId="{3C22D7CD-7BFD-4F2D-A5FF-D4216485462E}" type="presOf" srcId="{73717176-2CDE-4F9D-BCB9-E43E773344F0}" destId="{06A86052-78B3-4DE4-92BD-CE4E3D8CB3A1}" srcOrd="0" destOrd="0" presId="urn:microsoft.com/office/officeart/2005/8/layout/orgChart1"/>
    <dgm:cxn modelId="{9CAA71DB-5890-4317-AE3B-FF3562ABFA33}" type="presOf" srcId="{C5F08DE9-A571-437B-AC99-B6F3ACB6B2F3}" destId="{20806F0B-A07C-4DC7-9649-3225FDFB2138}" srcOrd="0" destOrd="0" presId="urn:microsoft.com/office/officeart/2005/8/layout/orgChart1"/>
    <dgm:cxn modelId="{91DB2FDD-8C17-4854-9443-0ED32677B3F0}" type="presOf" srcId="{309A5A24-C3D3-411A-8D04-2FDDA8AB8579}" destId="{D5180262-A4F1-48E5-9EA5-E6681A1CA193}" srcOrd="1" destOrd="0" presId="urn:microsoft.com/office/officeart/2005/8/layout/orgChart1"/>
    <dgm:cxn modelId="{1DA846F1-B2E5-49E0-B53F-E2223200052B}" type="presOf" srcId="{60E08623-3F88-4E83-AFAA-A2130529D835}" destId="{81571880-C9DF-4D4F-B3BE-452ADC051CA2}" srcOrd="0" destOrd="0" presId="urn:microsoft.com/office/officeart/2005/8/layout/orgChart1"/>
    <dgm:cxn modelId="{32E3D9F3-A5BC-413F-B291-00F8007FC7E3}" type="presOf" srcId="{DAA64108-92E2-40A6-ACCC-F51B6903442D}" destId="{AB7C995D-5F9F-4CA4-BDED-22D38C10EE75}" srcOrd="1" destOrd="0" presId="urn:microsoft.com/office/officeart/2005/8/layout/orgChart1"/>
    <dgm:cxn modelId="{B245E7F3-AB0B-4DF9-AD97-765F7A0764F3}" type="presOf" srcId="{80618119-C228-45B0-A15E-ED3C566368E2}" destId="{4653EF3F-3802-4321-BFE1-FBF6988550FB}" srcOrd="1" destOrd="0" presId="urn:microsoft.com/office/officeart/2005/8/layout/orgChart1"/>
    <dgm:cxn modelId="{DFDEC0F9-2366-4278-88BC-48BAEC34D7D7}" type="presOf" srcId="{758391B3-DDDB-4D0A-A21B-00F1D3C3B3E3}" destId="{440A35F3-5F62-4251-981E-E787D691D47B}" srcOrd="0" destOrd="0" presId="urn:microsoft.com/office/officeart/2005/8/layout/orgChart1"/>
    <dgm:cxn modelId="{34F53DFA-8CAB-43D6-9735-D424242D8A98}" type="presOf" srcId="{EBBABD4C-B9D9-41B0-8314-2EF884BAEB86}" destId="{26844977-038A-4179-BA27-B8619DFB9F35}" srcOrd="1" destOrd="0" presId="urn:microsoft.com/office/officeart/2005/8/layout/orgChart1"/>
    <dgm:cxn modelId="{0CD223FB-5723-43E2-A3A6-B4DD7E689F5F}" type="presOf" srcId="{54FF42FD-9CD2-48A9-8A95-BCD298FC5D7E}" destId="{84C2C8EC-EF1F-4515-A42A-0F3C39006949}" srcOrd="1" destOrd="0" presId="urn:microsoft.com/office/officeart/2005/8/layout/orgChart1"/>
    <dgm:cxn modelId="{BF240B13-B40D-48CF-8B7E-7ED85823A1C9}" type="presParOf" srcId="{AEAF0D49-04B0-41D1-9996-C8C2CF09D0A9}" destId="{F813ABC5-E3D6-4065-8A5A-FEC3BF0F02F3}" srcOrd="0" destOrd="0" presId="urn:microsoft.com/office/officeart/2005/8/layout/orgChart1"/>
    <dgm:cxn modelId="{A9455936-3C8C-48F5-AE85-333ADDB51E43}" type="presParOf" srcId="{F813ABC5-E3D6-4065-8A5A-FEC3BF0F02F3}" destId="{EFE53D36-1728-439E-94C7-B34337BDD7F6}" srcOrd="0" destOrd="0" presId="urn:microsoft.com/office/officeart/2005/8/layout/orgChart1"/>
    <dgm:cxn modelId="{7F60771D-C057-4A17-BECC-5418188A9134}" type="presParOf" srcId="{EFE53D36-1728-439E-94C7-B34337BDD7F6}" destId="{06A86052-78B3-4DE4-92BD-CE4E3D8CB3A1}" srcOrd="0" destOrd="0" presId="urn:microsoft.com/office/officeart/2005/8/layout/orgChart1"/>
    <dgm:cxn modelId="{F24A5941-80D4-4B1B-966F-B39F7597D1C7}" type="presParOf" srcId="{EFE53D36-1728-439E-94C7-B34337BDD7F6}" destId="{89532172-63CC-44F1-906A-D9BC6C08C905}" srcOrd="1" destOrd="0" presId="urn:microsoft.com/office/officeart/2005/8/layout/orgChart1"/>
    <dgm:cxn modelId="{F44BD06E-EBB2-46BA-BF21-8ADEC42A10B0}" type="presParOf" srcId="{F813ABC5-E3D6-4065-8A5A-FEC3BF0F02F3}" destId="{53EA976D-F55A-40C6-86E9-5EEA6A0ED07E}" srcOrd="1" destOrd="0" presId="urn:microsoft.com/office/officeart/2005/8/layout/orgChart1"/>
    <dgm:cxn modelId="{C8B8CCD1-53C6-44B7-9F11-A190151B8666}" type="presParOf" srcId="{53EA976D-F55A-40C6-86E9-5EEA6A0ED07E}" destId="{B938CA8E-2F4F-4552-87C8-9B17DC2C3AA0}" srcOrd="0" destOrd="0" presId="urn:microsoft.com/office/officeart/2005/8/layout/orgChart1"/>
    <dgm:cxn modelId="{D34B607B-A673-44AC-B3EE-E76C85CDA1DB}" type="presParOf" srcId="{53EA976D-F55A-40C6-86E9-5EEA6A0ED07E}" destId="{66C968D1-2B10-4881-A2B6-49982F8F586A}" srcOrd="1" destOrd="0" presId="urn:microsoft.com/office/officeart/2005/8/layout/orgChart1"/>
    <dgm:cxn modelId="{5E572877-6D5F-422B-8BB0-714121D5305D}" type="presParOf" srcId="{66C968D1-2B10-4881-A2B6-49982F8F586A}" destId="{FD4BE13D-8DA1-4A6B-8B11-D2D8FA03C5DA}" srcOrd="0" destOrd="0" presId="urn:microsoft.com/office/officeart/2005/8/layout/orgChart1"/>
    <dgm:cxn modelId="{803EC5EC-C892-4FB0-A473-1250485E83BD}" type="presParOf" srcId="{FD4BE13D-8DA1-4A6B-8B11-D2D8FA03C5DA}" destId="{60B82898-8548-4370-89CA-243015E87E58}" srcOrd="0" destOrd="0" presId="urn:microsoft.com/office/officeart/2005/8/layout/orgChart1"/>
    <dgm:cxn modelId="{D7A9DCB1-5C72-48F7-B512-3E7D9BCF93C3}" type="presParOf" srcId="{FD4BE13D-8DA1-4A6B-8B11-D2D8FA03C5DA}" destId="{5CF87732-A30E-499D-BF2B-B476BFBD65F9}" srcOrd="1" destOrd="0" presId="urn:microsoft.com/office/officeart/2005/8/layout/orgChart1"/>
    <dgm:cxn modelId="{B592D738-5E86-404E-A339-286D0387463D}" type="presParOf" srcId="{66C968D1-2B10-4881-A2B6-49982F8F586A}" destId="{096EAF02-8A2A-45F9-91A7-937E6B526838}" srcOrd="1" destOrd="0" presId="urn:microsoft.com/office/officeart/2005/8/layout/orgChart1"/>
    <dgm:cxn modelId="{99783CF4-5513-4ED7-979B-AAE8BCB565CB}" type="presParOf" srcId="{096EAF02-8A2A-45F9-91A7-937E6B526838}" destId="{B5B2A5B5-96C0-4368-8032-9A007B92B68B}" srcOrd="0" destOrd="0" presId="urn:microsoft.com/office/officeart/2005/8/layout/orgChart1"/>
    <dgm:cxn modelId="{831A79BB-41D3-4E44-AE98-703DA62DC371}" type="presParOf" srcId="{096EAF02-8A2A-45F9-91A7-937E6B526838}" destId="{96FAD348-4142-49EF-A8B1-D0DC73118854}" srcOrd="1" destOrd="0" presId="urn:microsoft.com/office/officeart/2005/8/layout/orgChart1"/>
    <dgm:cxn modelId="{F0CACC85-F58F-459E-97D9-FE8AD02E6362}" type="presParOf" srcId="{96FAD348-4142-49EF-A8B1-D0DC73118854}" destId="{0BB2D40D-5F69-4BB7-A625-302218228209}" srcOrd="0" destOrd="0" presId="urn:microsoft.com/office/officeart/2005/8/layout/orgChart1"/>
    <dgm:cxn modelId="{2F9C2A68-EC16-466A-B5A3-90F2EA6669AE}" type="presParOf" srcId="{0BB2D40D-5F69-4BB7-A625-302218228209}" destId="{5804864A-3FB7-46B1-A0E3-DF88EAC015C8}" srcOrd="0" destOrd="0" presId="urn:microsoft.com/office/officeart/2005/8/layout/orgChart1"/>
    <dgm:cxn modelId="{45AF294B-79BA-40D1-B108-915C9873D3C4}" type="presParOf" srcId="{0BB2D40D-5F69-4BB7-A625-302218228209}" destId="{84C2C8EC-EF1F-4515-A42A-0F3C39006949}" srcOrd="1" destOrd="0" presId="urn:microsoft.com/office/officeart/2005/8/layout/orgChart1"/>
    <dgm:cxn modelId="{02687277-2207-40EE-8626-AF9F33F5CF55}" type="presParOf" srcId="{96FAD348-4142-49EF-A8B1-D0DC73118854}" destId="{96ACF58F-7E34-45DD-90D2-19592266CE2B}" srcOrd="1" destOrd="0" presId="urn:microsoft.com/office/officeart/2005/8/layout/orgChart1"/>
    <dgm:cxn modelId="{85ACDB96-CC0F-46F2-89E0-D08DA4EE937C}" type="presParOf" srcId="{96FAD348-4142-49EF-A8B1-D0DC73118854}" destId="{F4479C05-471E-4E83-9062-3610F56610C1}" srcOrd="2" destOrd="0" presId="urn:microsoft.com/office/officeart/2005/8/layout/orgChart1"/>
    <dgm:cxn modelId="{02B37EC9-E721-4825-87FB-919B27D22336}" type="presParOf" srcId="{096EAF02-8A2A-45F9-91A7-937E6B526838}" destId="{5DA77ECC-DC54-477D-9337-56DC9562F70B}" srcOrd="2" destOrd="0" presId="urn:microsoft.com/office/officeart/2005/8/layout/orgChart1"/>
    <dgm:cxn modelId="{6BABDD6D-E8B8-4AEA-A045-0E1F49D18EA5}" type="presParOf" srcId="{096EAF02-8A2A-45F9-91A7-937E6B526838}" destId="{207D606F-FA5F-4B65-9DF9-58D025600420}" srcOrd="3" destOrd="0" presId="urn:microsoft.com/office/officeart/2005/8/layout/orgChart1"/>
    <dgm:cxn modelId="{A0AA56F7-E81F-488A-92C3-611B4024FBD4}" type="presParOf" srcId="{207D606F-FA5F-4B65-9DF9-58D025600420}" destId="{125FC399-F16C-411E-BBCC-7542FF7B9EE6}" srcOrd="0" destOrd="0" presId="urn:microsoft.com/office/officeart/2005/8/layout/orgChart1"/>
    <dgm:cxn modelId="{AA38135B-2CBE-49EC-BC19-5BBE4DD78356}" type="presParOf" srcId="{125FC399-F16C-411E-BBCC-7542FF7B9EE6}" destId="{C8D20FEA-83FE-40D9-8B4F-95506788F36E}" srcOrd="0" destOrd="0" presId="urn:microsoft.com/office/officeart/2005/8/layout/orgChart1"/>
    <dgm:cxn modelId="{8DD65BFC-2DBE-4864-A3E9-0373B962F03B}" type="presParOf" srcId="{125FC399-F16C-411E-BBCC-7542FF7B9EE6}" destId="{8AECAA50-D9FB-4F79-AB71-E4033752EEEE}" srcOrd="1" destOrd="0" presId="urn:microsoft.com/office/officeart/2005/8/layout/orgChart1"/>
    <dgm:cxn modelId="{5D8788E8-8687-43EE-9E86-7CE8721EB02F}" type="presParOf" srcId="{207D606F-FA5F-4B65-9DF9-58D025600420}" destId="{098DF59F-06CD-4F85-94FF-DDE7A8B231FC}" srcOrd="1" destOrd="0" presId="urn:microsoft.com/office/officeart/2005/8/layout/orgChart1"/>
    <dgm:cxn modelId="{3C6A94D7-0AFB-4500-A62B-0323AACC18D4}" type="presParOf" srcId="{207D606F-FA5F-4B65-9DF9-58D025600420}" destId="{AA4AD751-88AA-4214-9931-80DE26BC94A7}" srcOrd="2" destOrd="0" presId="urn:microsoft.com/office/officeart/2005/8/layout/orgChart1"/>
    <dgm:cxn modelId="{A4D17A71-E4A3-4087-8FDB-3E81A05FF0B3}" type="presParOf" srcId="{096EAF02-8A2A-45F9-91A7-937E6B526838}" destId="{20806F0B-A07C-4DC7-9649-3225FDFB2138}" srcOrd="4" destOrd="0" presId="urn:microsoft.com/office/officeart/2005/8/layout/orgChart1"/>
    <dgm:cxn modelId="{2DF77EE7-F1D9-4229-AC5A-7B4138BFB8BA}" type="presParOf" srcId="{096EAF02-8A2A-45F9-91A7-937E6B526838}" destId="{D557B229-9D41-4E31-A0EA-A7FC1B36F9E3}" srcOrd="5" destOrd="0" presId="urn:microsoft.com/office/officeart/2005/8/layout/orgChart1"/>
    <dgm:cxn modelId="{DFFEDEFA-DD40-4213-86A0-9CC097CF5991}" type="presParOf" srcId="{D557B229-9D41-4E31-A0EA-A7FC1B36F9E3}" destId="{BF384CE2-02BA-469C-AA33-EEE170ADF09F}" srcOrd="0" destOrd="0" presId="urn:microsoft.com/office/officeart/2005/8/layout/orgChart1"/>
    <dgm:cxn modelId="{B167374B-7550-46A3-8870-AF5428B816E1}" type="presParOf" srcId="{BF384CE2-02BA-469C-AA33-EEE170ADF09F}" destId="{E214E174-F589-45BA-A690-299BE667B36F}" srcOrd="0" destOrd="0" presId="urn:microsoft.com/office/officeart/2005/8/layout/orgChart1"/>
    <dgm:cxn modelId="{2D7B9608-F2C4-4C6C-BB0E-4F2CE150A020}" type="presParOf" srcId="{BF384CE2-02BA-469C-AA33-EEE170ADF09F}" destId="{26844977-038A-4179-BA27-B8619DFB9F35}" srcOrd="1" destOrd="0" presId="urn:microsoft.com/office/officeart/2005/8/layout/orgChart1"/>
    <dgm:cxn modelId="{C63201B2-BAFF-44EC-AC33-41489038D86A}" type="presParOf" srcId="{D557B229-9D41-4E31-A0EA-A7FC1B36F9E3}" destId="{7FF1A36C-76AC-47FD-AD22-49AFA959E84F}" srcOrd="1" destOrd="0" presId="urn:microsoft.com/office/officeart/2005/8/layout/orgChart1"/>
    <dgm:cxn modelId="{546F455C-D84C-4B55-86C8-6763D72B7C9B}" type="presParOf" srcId="{D557B229-9D41-4E31-A0EA-A7FC1B36F9E3}" destId="{6DB59D7D-138D-4F86-B4F5-18D90AD6A31E}" srcOrd="2" destOrd="0" presId="urn:microsoft.com/office/officeart/2005/8/layout/orgChart1"/>
    <dgm:cxn modelId="{8FF25492-7933-476C-8C06-7A91F624AD57}" type="presParOf" srcId="{096EAF02-8A2A-45F9-91A7-937E6B526838}" destId="{F1B22A0F-FD70-4CE6-8DCE-66E17ABFF6B5}" srcOrd="6" destOrd="0" presId="urn:microsoft.com/office/officeart/2005/8/layout/orgChart1"/>
    <dgm:cxn modelId="{23C348C3-34F7-4AE2-9738-DF1E0FCD94BB}" type="presParOf" srcId="{096EAF02-8A2A-45F9-91A7-937E6B526838}" destId="{C04815F2-2E0F-4BE7-BBF0-59BEE41F3266}" srcOrd="7" destOrd="0" presId="urn:microsoft.com/office/officeart/2005/8/layout/orgChart1"/>
    <dgm:cxn modelId="{19D22DAA-A2DD-4F70-87FB-72AACA895859}" type="presParOf" srcId="{C04815F2-2E0F-4BE7-BBF0-59BEE41F3266}" destId="{B8F6C182-A59A-4BA0-8415-C627C9FB30FA}" srcOrd="0" destOrd="0" presId="urn:microsoft.com/office/officeart/2005/8/layout/orgChart1"/>
    <dgm:cxn modelId="{BE124470-A58D-4E7E-AA9F-DBD3A553A13D}" type="presParOf" srcId="{B8F6C182-A59A-4BA0-8415-C627C9FB30FA}" destId="{4A2B8092-9513-4414-93DA-04CBAE761019}" srcOrd="0" destOrd="0" presId="urn:microsoft.com/office/officeart/2005/8/layout/orgChart1"/>
    <dgm:cxn modelId="{816EFF99-0330-4813-8B63-F82058344D23}" type="presParOf" srcId="{B8F6C182-A59A-4BA0-8415-C627C9FB30FA}" destId="{28CC59B7-A4B4-41C7-976E-E8FBFD6AA45A}" srcOrd="1" destOrd="0" presId="urn:microsoft.com/office/officeart/2005/8/layout/orgChart1"/>
    <dgm:cxn modelId="{10FB83C5-E032-4D09-A37E-106AE51399F6}" type="presParOf" srcId="{C04815F2-2E0F-4BE7-BBF0-59BEE41F3266}" destId="{983B0E8F-CEB0-4AFF-BC6C-B5C4DA4F7A76}" srcOrd="1" destOrd="0" presId="urn:microsoft.com/office/officeart/2005/8/layout/orgChart1"/>
    <dgm:cxn modelId="{3CF23D2B-5479-4D22-8325-06E99EEC89BF}" type="presParOf" srcId="{C04815F2-2E0F-4BE7-BBF0-59BEE41F3266}" destId="{6303DAED-F9F0-414F-9A81-303FC6B8030A}" srcOrd="2" destOrd="0" presId="urn:microsoft.com/office/officeart/2005/8/layout/orgChart1"/>
    <dgm:cxn modelId="{1E8708F4-879F-4210-975F-E700F587D602}" type="presParOf" srcId="{66C968D1-2B10-4881-A2B6-49982F8F586A}" destId="{71CE4FA1-0BC5-435A-A3D6-73EA8C1EE06A}" srcOrd="2" destOrd="0" presId="urn:microsoft.com/office/officeart/2005/8/layout/orgChart1"/>
    <dgm:cxn modelId="{41C57CD7-81F4-493A-BDB6-B579A44CFD90}" type="presParOf" srcId="{53EA976D-F55A-40C6-86E9-5EEA6A0ED07E}" destId="{63AB3F9E-C2E4-48F8-8667-1E5C00FB2172}" srcOrd="2" destOrd="0" presId="urn:microsoft.com/office/officeart/2005/8/layout/orgChart1"/>
    <dgm:cxn modelId="{4CCC597E-924E-48F9-BC1D-25D08776705A}" type="presParOf" srcId="{53EA976D-F55A-40C6-86E9-5EEA6A0ED07E}" destId="{B1E9CFC6-EC23-4AAA-B97C-04679D097018}" srcOrd="3" destOrd="0" presId="urn:microsoft.com/office/officeart/2005/8/layout/orgChart1"/>
    <dgm:cxn modelId="{816EADC5-058D-49FA-A10F-FBCD99F8C851}" type="presParOf" srcId="{B1E9CFC6-EC23-4AAA-B97C-04679D097018}" destId="{CC2569AB-33FF-464C-A7A8-774FE1863F74}" srcOrd="0" destOrd="0" presId="urn:microsoft.com/office/officeart/2005/8/layout/orgChart1"/>
    <dgm:cxn modelId="{5FD2A71C-5292-45FB-AE3A-EB139A00A2DF}" type="presParOf" srcId="{CC2569AB-33FF-464C-A7A8-774FE1863F74}" destId="{EB518090-1D80-4B64-83D5-B8E05B4F9E46}" srcOrd="0" destOrd="0" presId="urn:microsoft.com/office/officeart/2005/8/layout/orgChart1"/>
    <dgm:cxn modelId="{BF9FD54F-2E26-4BC6-BDDC-41E1A31E649C}" type="presParOf" srcId="{CC2569AB-33FF-464C-A7A8-774FE1863F74}" destId="{AB7C995D-5F9F-4CA4-BDED-22D38C10EE75}" srcOrd="1" destOrd="0" presId="urn:microsoft.com/office/officeart/2005/8/layout/orgChart1"/>
    <dgm:cxn modelId="{DD3E34FB-8850-4CD5-83D6-DFFE036FF358}" type="presParOf" srcId="{B1E9CFC6-EC23-4AAA-B97C-04679D097018}" destId="{ADEC6D63-CF59-424E-8403-5D44CF3938C3}" srcOrd="1" destOrd="0" presId="urn:microsoft.com/office/officeart/2005/8/layout/orgChart1"/>
    <dgm:cxn modelId="{E5089BE2-700D-4265-9506-607A7DCC0E0C}" type="presParOf" srcId="{ADEC6D63-CF59-424E-8403-5D44CF3938C3}" destId="{7FB7EA6F-5AB4-4619-9DF9-5197A7BC11F1}" srcOrd="0" destOrd="0" presId="urn:microsoft.com/office/officeart/2005/8/layout/orgChart1"/>
    <dgm:cxn modelId="{FB0D04BA-8C66-4477-9FFE-3AFE40CF0EBA}" type="presParOf" srcId="{ADEC6D63-CF59-424E-8403-5D44CF3938C3}" destId="{91625999-A9F5-4C04-8B93-BBC164339FE1}" srcOrd="1" destOrd="0" presId="urn:microsoft.com/office/officeart/2005/8/layout/orgChart1"/>
    <dgm:cxn modelId="{D905D930-604F-497C-9474-579EDE04CD1D}" type="presParOf" srcId="{91625999-A9F5-4C04-8B93-BBC164339FE1}" destId="{C94BC04E-764C-4C02-9BF6-13A5535C28F2}" srcOrd="0" destOrd="0" presId="urn:microsoft.com/office/officeart/2005/8/layout/orgChart1"/>
    <dgm:cxn modelId="{71462C1D-A5F6-4EDB-BA02-CF965BC9AC4D}" type="presParOf" srcId="{C94BC04E-764C-4C02-9BF6-13A5535C28F2}" destId="{2EF097AD-BD9C-461F-9AE3-E0BE630DA2B2}" srcOrd="0" destOrd="0" presId="urn:microsoft.com/office/officeart/2005/8/layout/orgChart1"/>
    <dgm:cxn modelId="{45F45818-B3DC-44DB-ABF5-BBE61DC35E5D}" type="presParOf" srcId="{C94BC04E-764C-4C02-9BF6-13A5535C28F2}" destId="{A1F53753-DB91-4FCE-8766-E7A067B92A2E}" srcOrd="1" destOrd="0" presId="urn:microsoft.com/office/officeart/2005/8/layout/orgChart1"/>
    <dgm:cxn modelId="{FD96F92E-5BD5-444B-AD1F-588F5F737294}" type="presParOf" srcId="{91625999-A9F5-4C04-8B93-BBC164339FE1}" destId="{EF8A0659-1E05-43A1-9DEC-69B6C8CCAA26}" srcOrd="1" destOrd="0" presId="urn:microsoft.com/office/officeart/2005/8/layout/orgChart1"/>
    <dgm:cxn modelId="{5316D75F-6BA8-4198-A75A-DEA6E05F4299}" type="presParOf" srcId="{91625999-A9F5-4C04-8B93-BBC164339FE1}" destId="{C5090C20-396D-4BE2-9F40-38AA2F9F71FB}" srcOrd="2" destOrd="0" presId="urn:microsoft.com/office/officeart/2005/8/layout/orgChart1"/>
    <dgm:cxn modelId="{F833D609-6FA5-4D0B-8454-BEBF10D8D867}" type="presParOf" srcId="{ADEC6D63-CF59-424E-8403-5D44CF3938C3}" destId="{8C95B0FA-742C-40A0-81D1-BACC11E93F3F}" srcOrd="2" destOrd="0" presId="urn:microsoft.com/office/officeart/2005/8/layout/orgChart1"/>
    <dgm:cxn modelId="{6514E18F-0915-46E2-A3FC-34E5524FBF3E}" type="presParOf" srcId="{ADEC6D63-CF59-424E-8403-5D44CF3938C3}" destId="{1ED1A0AE-C7AE-4532-9A84-D560B33D2501}" srcOrd="3" destOrd="0" presId="urn:microsoft.com/office/officeart/2005/8/layout/orgChart1"/>
    <dgm:cxn modelId="{F9ABA62B-BA23-4E43-B95A-692369059622}" type="presParOf" srcId="{1ED1A0AE-C7AE-4532-9A84-D560B33D2501}" destId="{E78B2143-6AD2-4460-B67B-E4154CC241B8}" srcOrd="0" destOrd="0" presId="urn:microsoft.com/office/officeart/2005/8/layout/orgChart1"/>
    <dgm:cxn modelId="{979AD519-90F8-4732-88A1-40EE801C8DE5}" type="presParOf" srcId="{E78B2143-6AD2-4460-B67B-E4154CC241B8}" destId="{985847C4-8D45-44CF-B958-B05A1E962DDF}" srcOrd="0" destOrd="0" presId="urn:microsoft.com/office/officeart/2005/8/layout/orgChart1"/>
    <dgm:cxn modelId="{069E59CD-B381-429C-999C-CA1F487A9CEF}" type="presParOf" srcId="{E78B2143-6AD2-4460-B67B-E4154CC241B8}" destId="{D5180262-A4F1-48E5-9EA5-E6681A1CA193}" srcOrd="1" destOrd="0" presId="urn:microsoft.com/office/officeart/2005/8/layout/orgChart1"/>
    <dgm:cxn modelId="{8B839C6A-DA42-46B2-8FBE-AEC57F528F17}" type="presParOf" srcId="{1ED1A0AE-C7AE-4532-9A84-D560B33D2501}" destId="{471A0B17-7D40-4E02-8267-9B5416BD8C0C}" srcOrd="1" destOrd="0" presId="urn:microsoft.com/office/officeart/2005/8/layout/orgChart1"/>
    <dgm:cxn modelId="{AAEB5709-49BF-4178-9D14-FEC6B7F07FE0}" type="presParOf" srcId="{1ED1A0AE-C7AE-4532-9A84-D560B33D2501}" destId="{99A791BB-FA16-495B-8C08-FDE292677860}" srcOrd="2" destOrd="0" presId="urn:microsoft.com/office/officeart/2005/8/layout/orgChart1"/>
    <dgm:cxn modelId="{DB6FA5B1-47C4-4EC6-AD5A-868DA35D4307}" type="presParOf" srcId="{ADEC6D63-CF59-424E-8403-5D44CF3938C3}" destId="{C5530E57-1AD6-40EB-9051-85833F07EC49}" srcOrd="4" destOrd="0" presId="urn:microsoft.com/office/officeart/2005/8/layout/orgChart1"/>
    <dgm:cxn modelId="{56B361C2-3229-4858-B9A6-AC571A05A771}" type="presParOf" srcId="{ADEC6D63-CF59-424E-8403-5D44CF3938C3}" destId="{B8B10507-A572-4783-B7A9-F37665F662ED}" srcOrd="5" destOrd="0" presId="urn:microsoft.com/office/officeart/2005/8/layout/orgChart1"/>
    <dgm:cxn modelId="{9A1F8537-97CC-4B20-8F7E-66F632F016EE}" type="presParOf" srcId="{B8B10507-A572-4783-B7A9-F37665F662ED}" destId="{A67CE8A4-BDC8-4D8A-9BC1-042516D292C3}" srcOrd="0" destOrd="0" presId="urn:microsoft.com/office/officeart/2005/8/layout/orgChart1"/>
    <dgm:cxn modelId="{7B4F0C6F-ABB8-4DFC-8F6E-743729EB3AEA}" type="presParOf" srcId="{A67CE8A4-BDC8-4D8A-9BC1-042516D292C3}" destId="{BA8A2062-55B9-47F8-8989-5888D6481261}" srcOrd="0" destOrd="0" presId="urn:microsoft.com/office/officeart/2005/8/layout/orgChart1"/>
    <dgm:cxn modelId="{829932B4-557F-4812-A1FE-CAA448C663F1}" type="presParOf" srcId="{A67CE8A4-BDC8-4D8A-9BC1-042516D292C3}" destId="{4525A492-A79A-4AF0-B1AB-DDF6FEBBAD39}" srcOrd="1" destOrd="0" presId="urn:microsoft.com/office/officeart/2005/8/layout/orgChart1"/>
    <dgm:cxn modelId="{7DAB8D73-08CC-4FFA-825D-C74A529B16EB}" type="presParOf" srcId="{B8B10507-A572-4783-B7A9-F37665F662ED}" destId="{BC56D8E1-8307-4BCC-A6BF-029F967C4C60}" srcOrd="1" destOrd="0" presId="urn:microsoft.com/office/officeart/2005/8/layout/orgChart1"/>
    <dgm:cxn modelId="{6B66E952-3F1F-420F-8088-13EEDCE1FE59}" type="presParOf" srcId="{B8B10507-A572-4783-B7A9-F37665F662ED}" destId="{00EC013B-0298-410D-9854-C6AFCFD150B7}" srcOrd="2" destOrd="0" presId="urn:microsoft.com/office/officeart/2005/8/layout/orgChart1"/>
    <dgm:cxn modelId="{259F2C6A-0051-4EE6-B0D9-5CC6874598FB}" type="presParOf" srcId="{ADEC6D63-CF59-424E-8403-5D44CF3938C3}" destId="{2479C87A-C9AE-4448-A46A-27A3E64CFB27}" srcOrd="6" destOrd="0" presId="urn:microsoft.com/office/officeart/2005/8/layout/orgChart1"/>
    <dgm:cxn modelId="{BFFFFFCD-E801-4866-B861-AC1A3FADC5AB}" type="presParOf" srcId="{ADEC6D63-CF59-424E-8403-5D44CF3938C3}" destId="{AC6434AD-5100-43E9-A910-4D92354D104A}" srcOrd="7" destOrd="0" presId="urn:microsoft.com/office/officeart/2005/8/layout/orgChart1"/>
    <dgm:cxn modelId="{8AAC39DA-231B-4F4F-80CC-6A014E254D75}" type="presParOf" srcId="{AC6434AD-5100-43E9-A910-4D92354D104A}" destId="{74D86ADB-9781-4681-A240-4FDF2767C96F}" srcOrd="0" destOrd="0" presId="urn:microsoft.com/office/officeart/2005/8/layout/orgChart1"/>
    <dgm:cxn modelId="{8EA8F331-5D04-41E3-820F-FACC0E2B0B1B}" type="presParOf" srcId="{74D86ADB-9781-4681-A240-4FDF2767C96F}" destId="{08E12221-89A2-4A34-B776-276AB9F41974}" srcOrd="0" destOrd="0" presId="urn:microsoft.com/office/officeart/2005/8/layout/orgChart1"/>
    <dgm:cxn modelId="{E809BE14-962F-4C3B-9DE2-D969B98F9F5D}" type="presParOf" srcId="{74D86ADB-9781-4681-A240-4FDF2767C96F}" destId="{4653EF3F-3802-4321-BFE1-FBF6988550FB}" srcOrd="1" destOrd="0" presId="urn:microsoft.com/office/officeart/2005/8/layout/orgChart1"/>
    <dgm:cxn modelId="{BE5FCA9E-B0AC-4BB4-9D9F-A7027687EA36}" type="presParOf" srcId="{AC6434AD-5100-43E9-A910-4D92354D104A}" destId="{4BF67DDE-10AE-4814-BFDE-FAE15723BFC0}" srcOrd="1" destOrd="0" presId="urn:microsoft.com/office/officeart/2005/8/layout/orgChart1"/>
    <dgm:cxn modelId="{7D05B193-D137-490D-AC2B-04FBE8C64BDC}" type="presParOf" srcId="{AC6434AD-5100-43E9-A910-4D92354D104A}" destId="{A887DFC4-0FD5-40C7-A08A-C3CD5024F9A6}" srcOrd="2" destOrd="0" presId="urn:microsoft.com/office/officeart/2005/8/layout/orgChart1"/>
    <dgm:cxn modelId="{23077FAD-C3B0-44BD-9B10-A1AD2147F637}" type="presParOf" srcId="{B1E9CFC6-EC23-4AAA-B97C-04679D097018}" destId="{318B31EE-03F7-431A-9C4D-6FFAF41AEA12}" srcOrd="2" destOrd="0" presId="urn:microsoft.com/office/officeart/2005/8/layout/orgChart1"/>
    <dgm:cxn modelId="{6F7874D8-4137-4D7E-94C8-7B226287D28D}" type="presParOf" srcId="{53EA976D-F55A-40C6-86E9-5EEA6A0ED07E}" destId="{81571880-C9DF-4D4F-B3BE-452ADC051CA2}" srcOrd="4" destOrd="0" presId="urn:microsoft.com/office/officeart/2005/8/layout/orgChart1"/>
    <dgm:cxn modelId="{0463A5B0-1364-4D87-B5C4-E414DD1FC395}" type="presParOf" srcId="{53EA976D-F55A-40C6-86E9-5EEA6A0ED07E}" destId="{DC1EF085-B95F-44A4-811B-6D3B2FC9E308}" srcOrd="5" destOrd="0" presId="urn:microsoft.com/office/officeart/2005/8/layout/orgChart1"/>
    <dgm:cxn modelId="{8DE50CC4-22DC-4D4B-8762-DFABFAB0039F}" type="presParOf" srcId="{DC1EF085-B95F-44A4-811B-6D3B2FC9E308}" destId="{3DEE5B0B-06CE-464B-B85D-1677328A10D7}" srcOrd="0" destOrd="0" presId="urn:microsoft.com/office/officeart/2005/8/layout/orgChart1"/>
    <dgm:cxn modelId="{DAE70AA3-D34B-4555-96F4-53CA24EA822A}" type="presParOf" srcId="{3DEE5B0B-06CE-464B-B85D-1677328A10D7}" destId="{440A35F3-5F62-4251-981E-E787D691D47B}" srcOrd="0" destOrd="0" presId="urn:microsoft.com/office/officeart/2005/8/layout/orgChart1"/>
    <dgm:cxn modelId="{D025E326-1DE8-4DEA-B260-43C157FF6FCC}" type="presParOf" srcId="{3DEE5B0B-06CE-464B-B85D-1677328A10D7}" destId="{8B1A56FF-7ED7-498B-86A0-74772DCD827B}" srcOrd="1" destOrd="0" presId="urn:microsoft.com/office/officeart/2005/8/layout/orgChart1"/>
    <dgm:cxn modelId="{FBBD0B10-57A8-4AC5-89F7-864CEC1A3ED0}" type="presParOf" srcId="{DC1EF085-B95F-44A4-811B-6D3B2FC9E308}" destId="{EE6A974D-794E-4734-A69F-550EA23AEC5D}" srcOrd="1" destOrd="0" presId="urn:microsoft.com/office/officeart/2005/8/layout/orgChart1"/>
    <dgm:cxn modelId="{5A83570E-46CE-45CE-B7FB-3B489E3B8321}" type="presParOf" srcId="{DC1EF085-B95F-44A4-811B-6D3B2FC9E308}" destId="{5CD83107-54AD-456F-9F58-00ACCD653EA3}" srcOrd="2" destOrd="0" presId="urn:microsoft.com/office/officeart/2005/8/layout/orgChart1"/>
    <dgm:cxn modelId="{A4B860C0-7A91-49BB-9FEE-D23FCFC077A6}" type="presParOf" srcId="{53EA976D-F55A-40C6-86E9-5EEA6A0ED07E}" destId="{1B944A87-DA66-4EF4-8530-FCA7E3AF0AA9}" srcOrd="6" destOrd="0" presId="urn:microsoft.com/office/officeart/2005/8/layout/orgChart1"/>
    <dgm:cxn modelId="{13D88A37-602A-4C15-A8E7-A6A732F4E05E}" type="presParOf" srcId="{53EA976D-F55A-40C6-86E9-5EEA6A0ED07E}" destId="{8CA89A16-3238-4950-BAAE-08ECEA5B9C3D}" srcOrd="7" destOrd="0" presId="urn:microsoft.com/office/officeart/2005/8/layout/orgChart1"/>
    <dgm:cxn modelId="{998A238B-788E-4D64-AB5D-350D8CC354F7}" type="presParOf" srcId="{8CA89A16-3238-4950-BAAE-08ECEA5B9C3D}" destId="{AE1CB147-B557-455D-A749-9B2DC8233E9A}" srcOrd="0" destOrd="0" presId="urn:microsoft.com/office/officeart/2005/8/layout/orgChart1"/>
    <dgm:cxn modelId="{57E1CCFC-4D60-4D57-AE74-5E0DD8FC6640}" type="presParOf" srcId="{AE1CB147-B557-455D-A749-9B2DC8233E9A}" destId="{7E9397FF-F7E5-4B2C-822E-FACF4EF3D6C2}" srcOrd="0" destOrd="0" presId="urn:microsoft.com/office/officeart/2005/8/layout/orgChart1"/>
    <dgm:cxn modelId="{AAB37897-7CEB-46B8-9915-7567DDD1AC35}" type="presParOf" srcId="{AE1CB147-B557-455D-A749-9B2DC8233E9A}" destId="{29FBD476-3462-47F7-B37A-B7A78D3819FA}" srcOrd="1" destOrd="0" presId="urn:microsoft.com/office/officeart/2005/8/layout/orgChart1"/>
    <dgm:cxn modelId="{C4AC2521-D332-43E2-A21E-016D7EFCBA4C}" type="presParOf" srcId="{8CA89A16-3238-4950-BAAE-08ECEA5B9C3D}" destId="{680A9209-C37B-4E53-B1AD-379F633B390B}" srcOrd="1" destOrd="0" presId="urn:microsoft.com/office/officeart/2005/8/layout/orgChart1"/>
    <dgm:cxn modelId="{3D545F11-A7E9-4B15-9442-D6CE8264A53B}" type="presParOf" srcId="{8CA89A16-3238-4950-BAAE-08ECEA5B9C3D}" destId="{D875C508-1A33-4FD3-97CC-ECAB444019EF}" srcOrd="2" destOrd="0" presId="urn:microsoft.com/office/officeart/2005/8/layout/orgChart1"/>
    <dgm:cxn modelId="{B9C7E78F-F198-4200-9AEC-0FA1C2C4946D}" type="presParOf" srcId="{F813ABC5-E3D6-4065-8A5A-FEC3BF0F02F3}" destId="{15B9E7BA-69D3-41EC-9985-BE9CB10F83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9D900-BED7-4134-A441-4DED79B0E7D7}">
      <dsp:nvSpPr>
        <dsp:cNvPr id="0" name=""/>
        <dsp:cNvSpPr/>
      </dsp:nvSpPr>
      <dsp:spPr>
        <a:xfrm>
          <a:off x="4212431" y="669325"/>
          <a:ext cx="2417237" cy="27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40"/>
              </a:lnTo>
              <a:lnTo>
                <a:pt x="2417237" y="139840"/>
              </a:lnTo>
              <a:lnTo>
                <a:pt x="2417237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8D76D-79DF-4167-BDD1-623FEE05D1BB}">
      <dsp:nvSpPr>
        <dsp:cNvPr id="0" name=""/>
        <dsp:cNvSpPr/>
      </dsp:nvSpPr>
      <dsp:spPr>
        <a:xfrm>
          <a:off x="4212431" y="669325"/>
          <a:ext cx="805745" cy="27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40"/>
              </a:lnTo>
              <a:lnTo>
                <a:pt x="805745" y="139840"/>
              </a:lnTo>
              <a:lnTo>
                <a:pt x="805745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69589-49ED-4BB9-B600-96310501D7FB}">
      <dsp:nvSpPr>
        <dsp:cNvPr id="0" name=""/>
        <dsp:cNvSpPr/>
      </dsp:nvSpPr>
      <dsp:spPr>
        <a:xfrm>
          <a:off x="2873961" y="1614911"/>
          <a:ext cx="199771" cy="344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391"/>
              </a:lnTo>
              <a:lnTo>
                <a:pt x="199771" y="3449391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269C2-55ED-4F5C-9403-0C2BDFE1BB34}">
      <dsp:nvSpPr>
        <dsp:cNvPr id="0" name=""/>
        <dsp:cNvSpPr/>
      </dsp:nvSpPr>
      <dsp:spPr>
        <a:xfrm>
          <a:off x="2873961" y="1614911"/>
          <a:ext cx="199771" cy="250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5"/>
              </a:lnTo>
              <a:lnTo>
                <a:pt x="199771" y="2503805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3D9D3-CC0A-4A94-BB87-E742EDC9B0F1}">
      <dsp:nvSpPr>
        <dsp:cNvPr id="0" name=""/>
        <dsp:cNvSpPr/>
      </dsp:nvSpPr>
      <dsp:spPr>
        <a:xfrm>
          <a:off x="2873961" y="1614911"/>
          <a:ext cx="199771" cy="15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19"/>
              </a:lnTo>
              <a:lnTo>
                <a:pt x="199771" y="155821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62063-BF4E-45DE-A458-ADCDA5778D4B}">
      <dsp:nvSpPr>
        <dsp:cNvPr id="0" name=""/>
        <dsp:cNvSpPr/>
      </dsp:nvSpPr>
      <dsp:spPr>
        <a:xfrm>
          <a:off x="2873961" y="1614911"/>
          <a:ext cx="199771" cy="61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633"/>
              </a:lnTo>
              <a:lnTo>
                <a:pt x="199771" y="61263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9590C-66B9-4AB2-87C8-5FCF0B077399}">
      <dsp:nvSpPr>
        <dsp:cNvPr id="0" name=""/>
        <dsp:cNvSpPr/>
      </dsp:nvSpPr>
      <dsp:spPr>
        <a:xfrm>
          <a:off x="3406685" y="669325"/>
          <a:ext cx="805745" cy="279680"/>
        </a:xfrm>
        <a:custGeom>
          <a:avLst/>
          <a:gdLst/>
          <a:ahLst/>
          <a:cxnLst/>
          <a:rect l="0" t="0" r="0" b="0"/>
          <a:pathLst>
            <a:path>
              <a:moveTo>
                <a:pt x="805745" y="0"/>
              </a:moveTo>
              <a:lnTo>
                <a:pt x="805745" y="139840"/>
              </a:lnTo>
              <a:lnTo>
                <a:pt x="0" y="139840"/>
              </a:lnTo>
              <a:lnTo>
                <a:pt x="0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B75BC-2815-42E0-B815-7E58B93FA267}">
      <dsp:nvSpPr>
        <dsp:cNvPr id="0" name=""/>
        <dsp:cNvSpPr/>
      </dsp:nvSpPr>
      <dsp:spPr>
        <a:xfrm>
          <a:off x="1262469" y="1614911"/>
          <a:ext cx="199771" cy="344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391"/>
              </a:lnTo>
              <a:lnTo>
                <a:pt x="199771" y="3449391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24CEE-3BEB-4F0A-8EB6-080234BCBAA6}">
      <dsp:nvSpPr>
        <dsp:cNvPr id="0" name=""/>
        <dsp:cNvSpPr/>
      </dsp:nvSpPr>
      <dsp:spPr>
        <a:xfrm>
          <a:off x="1262469" y="1614911"/>
          <a:ext cx="199771" cy="250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5"/>
              </a:lnTo>
              <a:lnTo>
                <a:pt x="199771" y="2503805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DD991-0315-4106-B128-FF00CFDAF316}">
      <dsp:nvSpPr>
        <dsp:cNvPr id="0" name=""/>
        <dsp:cNvSpPr/>
      </dsp:nvSpPr>
      <dsp:spPr>
        <a:xfrm>
          <a:off x="1262469" y="1614911"/>
          <a:ext cx="199771" cy="15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19"/>
              </a:lnTo>
              <a:lnTo>
                <a:pt x="199771" y="155821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F810-AC38-4F67-AF76-CA37E30D979E}">
      <dsp:nvSpPr>
        <dsp:cNvPr id="0" name=""/>
        <dsp:cNvSpPr/>
      </dsp:nvSpPr>
      <dsp:spPr>
        <a:xfrm>
          <a:off x="1262469" y="1614911"/>
          <a:ext cx="199771" cy="61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633"/>
              </a:lnTo>
              <a:lnTo>
                <a:pt x="199771" y="61263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337BE-E59F-42DA-8481-C7254D54C567}">
      <dsp:nvSpPr>
        <dsp:cNvPr id="0" name=""/>
        <dsp:cNvSpPr/>
      </dsp:nvSpPr>
      <dsp:spPr>
        <a:xfrm>
          <a:off x="1795194" y="669325"/>
          <a:ext cx="2417237" cy="279680"/>
        </a:xfrm>
        <a:custGeom>
          <a:avLst/>
          <a:gdLst/>
          <a:ahLst/>
          <a:cxnLst/>
          <a:rect l="0" t="0" r="0" b="0"/>
          <a:pathLst>
            <a:path>
              <a:moveTo>
                <a:pt x="2417237" y="0"/>
              </a:moveTo>
              <a:lnTo>
                <a:pt x="2417237" y="139840"/>
              </a:lnTo>
              <a:lnTo>
                <a:pt x="0" y="139840"/>
              </a:lnTo>
              <a:lnTo>
                <a:pt x="0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4BC9A-68DA-43D4-96DD-3902D9425ABB}">
      <dsp:nvSpPr>
        <dsp:cNvPr id="0" name=""/>
        <dsp:cNvSpPr/>
      </dsp:nvSpPr>
      <dsp:spPr>
        <a:xfrm>
          <a:off x="3546525" y="341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546525" y="3419"/>
        <a:ext cx="1331811" cy="665905"/>
      </dsp:txXfrm>
    </dsp:sp>
    <dsp:sp modelId="{9BCA9FFE-85AD-46B9-9257-52A0B4C4244D}">
      <dsp:nvSpPr>
        <dsp:cNvPr id="0" name=""/>
        <dsp:cNvSpPr/>
      </dsp:nvSpPr>
      <dsp:spPr>
        <a:xfrm>
          <a:off x="3613116" y="70010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6383-71D2-45B8-8830-2F8293C08AF1}">
      <dsp:nvSpPr>
        <dsp:cNvPr id="0" name=""/>
        <dsp:cNvSpPr/>
      </dsp:nvSpPr>
      <dsp:spPr>
        <a:xfrm>
          <a:off x="1129288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129288" y="949005"/>
        <a:ext cx="1331811" cy="665905"/>
      </dsp:txXfrm>
    </dsp:sp>
    <dsp:sp modelId="{FBB6EEB6-8FF5-4BD6-9AE1-DB2CAF54F3EA}">
      <dsp:nvSpPr>
        <dsp:cNvPr id="0" name=""/>
        <dsp:cNvSpPr/>
      </dsp:nvSpPr>
      <dsp:spPr>
        <a:xfrm>
          <a:off x="1195879" y="1015596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ACC3D-DD02-4AFE-9A38-23BE142A999D}">
      <dsp:nvSpPr>
        <dsp:cNvPr id="0" name=""/>
        <dsp:cNvSpPr/>
      </dsp:nvSpPr>
      <dsp:spPr>
        <a:xfrm>
          <a:off x="1462241" y="1894591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1894591"/>
        <a:ext cx="1331811" cy="665905"/>
      </dsp:txXfrm>
    </dsp:sp>
    <dsp:sp modelId="{99AD548D-80DD-4696-846B-76816E3EFA4D}">
      <dsp:nvSpPr>
        <dsp:cNvPr id="0" name=""/>
        <dsp:cNvSpPr/>
      </dsp:nvSpPr>
      <dsp:spPr>
        <a:xfrm>
          <a:off x="1528831" y="1961182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9C20B-8CDD-47B0-8337-ABD873B9C927}">
      <dsp:nvSpPr>
        <dsp:cNvPr id="0" name=""/>
        <dsp:cNvSpPr/>
      </dsp:nvSpPr>
      <dsp:spPr>
        <a:xfrm>
          <a:off x="1462241" y="2840177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2840177"/>
        <a:ext cx="1331811" cy="665905"/>
      </dsp:txXfrm>
    </dsp:sp>
    <dsp:sp modelId="{C7901931-DB7B-404E-AD7C-C6E405774F2E}">
      <dsp:nvSpPr>
        <dsp:cNvPr id="0" name=""/>
        <dsp:cNvSpPr/>
      </dsp:nvSpPr>
      <dsp:spPr>
        <a:xfrm>
          <a:off x="1528831" y="2906768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7EB76-DFE5-4CDC-867F-35AA911BE09F}">
      <dsp:nvSpPr>
        <dsp:cNvPr id="0" name=""/>
        <dsp:cNvSpPr/>
      </dsp:nvSpPr>
      <dsp:spPr>
        <a:xfrm>
          <a:off x="1462241" y="3785763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3785763"/>
        <a:ext cx="1331811" cy="665905"/>
      </dsp:txXfrm>
    </dsp:sp>
    <dsp:sp modelId="{271027C9-AB45-4B71-8EE1-8CFC04FBA535}">
      <dsp:nvSpPr>
        <dsp:cNvPr id="0" name=""/>
        <dsp:cNvSpPr/>
      </dsp:nvSpPr>
      <dsp:spPr>
        <a:xfrm>
          <a:off x="1528831" y="3852354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0D660-C660-4DBD-B6FF-F359F3C93075}">
      <dsp:nvSpPr>
        <dsp:cNvPr id="0" name=""/>
        <dsp:cNvSpPr/>
      </dsp:nvSpPr>
      <dsp:spPr>
        <a:xfrm>
          <a:off x="1462241" y="473134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4731349"/>
        <a:ext cx="1331811" cy="665905"/>
      </dsp:txXfrm>
    </dsp:sp>
    <dsp:sp modelId="{6BDAC014-4BD0-4033-9DF3-B5B9438A1280}">
      <dsp:nvSpPr>
        <dsp:cNvPr id="0" name=""/>
        <dsp:cNvSpPr/>
      </dsp:nvSpPr>
      <dsp:spPr>
        <a:xfrm>
          <a:off x="1528831" y="4797940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2F208-E15A-4CBD-80E9-61398ACDB5A1}">
      <dsp:nvSpPr>
        <dsp:cNvPr id="0" name=""/>
        <dsp:cNvSpPr/>
      </dsp:nvSpPr>
      <dsp:spPr>
        <a:xfrm>
          <a:off x="2740780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2740780" y="949005"/>
        <a:ext cx="1331811" cy="665905"/>
      </dsp:txXfrm>
    </dsp:sp>
    <dsp:sp modelId="{1B34252B-BD75-42A8-BD41-1B8D733E8C32}">
      <dsp:nvSpPr>
        <dsp:cNvPr id="0" name=""/>
        <dsp:cNvSpPr/>
      </dsp:nvSpPr>
      <dsp:spPr>
        <a:xfrm>
          <a:off x="2807370" y="1015596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60A44-BF50-4392-99B6-77CFF3958F33}">
      <dsp:nvSpPr>
        <dsp:cNvPr id="0" name=""/>
        <dsp:cNvSpPr/>
      </dsp:nvSpPr>
      <dsp:spPr>
        <a:xfrm>
          <a:off x="3073732" y="1894591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1894591"/>
        <a:ext cx="1331811" cy="665905"/>
      </dsp:txXfrm>
    </dsp:sp>
    <dsp:sp modelId="{222940DF-DDEC-424E-83C2-193EAA030055}">
      <dsp:nvSpPr>
        <dsp:cNvPr id="0" name=""/>
        <dsp:cNvSpPr/>
      </dsp:nvSpPr>
      <dsp:spPr>
        <a:xfrm>
          <a:off x="3140323" y="1961182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394BF-F54D-4E08-AB4F-E40F485DF97F}">
      <dsp:nvSpPr>
        <dsp:cNvPr id="0" name=""/>
        <dsp:cNvSpPr/>
      </dsp:nvSpPr>
      <dsp:spPr>
        <a:xfrm>
          <a:off x="3073732" y="2840177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2840177"/>
        <a:ext cx="1331811" cy="665905"/>
      </dsp:txXfrm>
    </dsp:sp>
    <dsp:sp modelId="{AFCA9C0B-3F25-4536-AF2B-C6E214D9B5EA}">
      <dsp:nvSpPr>
        <dsp:cNvPr id="0" name=""/>
        <dsp:cNvSpPr/>
      </dsp:nvSpPr>
      <dsp:spPr>
        <a:xfrm>
          <a:off x="3140323" y="2906768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4C2C3-5E51-4CC2-B5D1-5483B415F9FE}">
      <dsp:nvSpPr>
        <dsp:cNvPr id="0" name=""/>
        <dsp:cNvSpPr/>
      </dsp:nvSpPr>
      <dsp:spPr>
        <a:xfrm>
          <a:off x="3073732" y="3785763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3785763"/>
        <a:ext cx="1331811" cy="665905"/>
      </dsp:txXfrm>
    </dsp:sp>
    <dsp:sp modelId="{CA5BDC07-660E-4C1E-A5B0-473721905357}">
      <dsp:nvSpPr>
        <dsp:cNvPr id="0" name=""/>
        <dsp:cNvSpPr/>
      </dsp:nvSpPr>
      <dsp:spPr>
        <a:xfrm>
          <a:off x="3140323" y="3852354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1E1B1-C92D-4C10-B2B2-71F5BC83FAC3}">
      <dsp:nvSpPr>
        <dsp:cNvPr id="0" name=""/>
        <dsp:cNvSpPr/>
      </dsp:nvSpPr>
      <dsp:spPr>
        <a:xfrm>
          <a:off x="3073732" y="473134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4731349"/>
        <a:ext cx="1331811" cy="665905"/>
      </dsp:txXfrm>
    </dsp:sp>
    <dsp:sp modelId="{70431A30-463D-4BF9-A91F-FB57595A7012}">
      <dsp:nvSpPr>
        <dsp:cNvPr id="0" name=""/>
        <dsp:cNvSpPr/>
      </dsp:nvSpPr>
      <dsp:spPr>
        <a:xfrm>
          <a:off x="3140323" y="4797940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87EB4-37B2-4073-B134-2EA380091F98}">
      <dsp:nvSpPr>
        <dsp:cNvPr id="0" name=""/>
        <dsp:cNvSpPr/>
      </dsp:nvSpPr>
      <dsp:spPr>
        <a:xfrm>
          <a:off x="4352271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4352271" y="949005"/>
        <a:ext cx="1331811" cy="665905"/>
      </dsp:txXfrm>
    </dsp:sp>
    <dsp:sp modelId="{64EA27EA-66C0-42BF-AE33-762514AAC8C2}">
      <dsp:nvSpPr>
        <dsp:cNvPr id="0" name=""/>
        <dsp:cNvSpPr/>
      </dsp:nvSpPr>
      <dsp:spPr>
        <a:xfrm>
          <a:off x="4418862" y="1015596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7818D-ADF0-41BB-9401-A0E0D41A2989}">
      <dsp:nvSpPr>
        <dsp:cNvPr id="0" name=""/>
        <dsp:cNvSpPr/>
      </dsp:nvSpPr>
      <dsp:spPr>
        <a:xfrm>
          <a:off x="5963763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325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5963763" y="949005"/>
        <a:ext cx="1331811" cy="665905"/>
      </dsp:txXfrm>
    </dsp:sp>
    <dsp:sp modelId="{9D6D767C-DC95-48A7-89FC-8F0905428C97}">
      <dsp:nvSpPr>
        <dsp:cNvPr id="0" name=""/>
        <dsp:cNvSpPr/>
      </dsp:nvSpPr>
      <dsp:spPr>
        <a:xfrm>
          <a:off x="6030353" y="1015596"/>
          <a:ext cx="399543" cy="532724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44A87-DA66-4EF4-8530-FCA7E3AF0AA9}">
      <dsp:nvSpPr>
        <dsp:cNvPr id="0" name=""/>
        <dsp:cNvSpPr/>
      </dsp:nvSpPr>
      <dsp:spPr>
        <a:xfrm>
          <a:off x="4212431" y="669325"/>
          <a:ext cx="2417237" cy="27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40"/>
              </a:lnTo>
              <a:lnTo>
                <a:pt x="2417237" y="139840"/>
              </a:lnTo>
              <a:lnTo>
                <a:pt x="2417237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71880-C9DF-4D4F-B3BE-452ADC051CA2}">
      <dsp:nvSpPr>
        <dsp:cNvPr id="0" name=""/>
        <dsp:cNvSpPr/>
      </dsp:nvSpPr>
      <dsp:spPr>
        <a:xfrm>
          <a:off x="4212431" y="669325"/>
          <a:ext cx="805745" cy="27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40"/>
              </a:lnTo>
              <a:lnTo>
                <a:pt x="805745" y="139840"/>
              </a:lnTo>
              <a:lnTo>
                <a:pt x="805745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9C87A-C9AE-4448-A46A-27A3E64CFB27}">
      <dsp:nvSpPr>
        <dsp:cNvPr id="0" name=""/>
        <dsp:cNvSpPr/>
      </dsp:nvSpPr>
      <dsp:spPr>
        <a:xfrm>
          <a:off x="2873961" y="1614911"/>
          <a:ext cx="199771" cy="344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391"/>
              </a:lnTo>
              <a:lnTo>
                <a:pt x="199771" y="3449391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30E57-1AD6-40EB-9051-85833F07EC49}">
      <dsp:nvSpPr>
        <dsp:cNvPr id="0" name=""/>
        <dsp:cNvSpPr/>
      </dsp:nvSpPr>
      <dsp:spPr>
        <a:xfrm>
          <a:off x="2873961" y="1614911"/>
          <a:ext cx="199771" cy="250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5"/>
              </a:lnTo>
              <a:lnTo>
                <a:pt x="199771" y="2503805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5B0FA-742C-40A0-81D1-BACC11E93F3F}">
      <dsp:nvSpPr>
        <dsp:cNvPr id="0" name=""/>
        <dsp:cNvSpPr/>
      </dsp:nvSpPr>
      <dsp:spPr>
        <a:xfrm>
          <a:off x="2873961" y="1614911"/>
          <a:ext cx="199771" cy="15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19"/>
              </a:lnTo>
              <a:lnTo>
                <a:pt x="199771" y="155821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7EA6F-5AB4-4619-9DF9-5197A7BC11F1}">
      <dsp:nvSpPr>
        <dsp:cNvPr id="0" name=""/>
        <dsp:cNvSpPr/>
      </dsp:nvSpPr>
      <dsp:spPr>
        <a:xfrm>
          <a:off x="2873961" y="1614911"/>
          <a:ext cx="199771" cy="61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633"/>
              </a:lnTo>
              <a:lnTo>
                <a:pt x="199771" y="61263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B3F9E-C2E4-48F8-8667-1E5C00FB2172}">
      <dsp:nvSpPr>
        <dsp:cNvPr id="0" name=""/>
        <dsp:cNvSpPr/>
      </dsp:nvSpPr>
      <dsp:spPr>
        <a:xfrm>
          <a:off x="3406685" y="669325"/>
          <a:ext cx="805745" cy="279680"/>
        </a:xfrm>
        <a:custGeom>
          <a:avLst/>
          <a:gdLst/>
          <a:ahLst/>
          <a:cxnLst/>
          <a:rect l="0" t="0" r="0" b="0"/>
          <a:pathLst>
            <a:path>
              <a:moveTo>
                <a:pt x="805745" y="0"/>
              </a:moveTo>
              <a:lnTo>
                <a:pt x="805745" y="139840"/>
              </a:lnTo>
              <a:lnTo>
                <a:pt x="0" y="139840"/>
              </a:lnTo>
              <a:lnTo>
                <a:pt x="0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22A0F-FD70-4CE6-8DCE-66E17ABFF6B5}">
      <dsp:nvSpPr>
        <dsp:cNvPr id="0" name=""/>
        <dsp:cNvSpPr/>
      </dsp:nvSpPr>
      <dsp:spPr>
        <a:xfrm>
          <a:off x="1262469" y="1614911"/>
          <a:ext cx="199771" cy="344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9391"/>
              </a:lnTo>
              <a:lnTo>
                <a:pt x="199771" y="3449391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06F0B-A07C-4DC7-9649-3225FDFB2138}">
      <dsp:nvSpPr>
        <dsp:cNvPr id="0" name=""/>
        <dsp:cNvSpPr/>
      </dsp:nvSpPr>
      <dsp:spPr>
        <a:xfrm>
          <a:off x="1262469" y="1614911"/>
          <a:ext cx="199771" cy="250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805"/>
              </a:lnTo>
              <a:lnTo>
                <a:pt x="199771" y="2503805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77ECC-DC54-477D-9337-56DC9562F70B}">
      <dsp:nvSpPr>
        <dsp:cNvPr id="0" name=""/>
        <dsp:cNvSpPr/>
      </dsp:nvSpPr>
      <dsp:spPr>
        <a:xfrm>
          <a:off x="1262469" y="1614911"/>
          <a:ext cx="199771" cy="15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19"/>
              </a:lnTo>
              <a:lnTo>
                <a:pt x="199771" y="1558219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2A5B5-96C0-4368-8032-9A007B92B68B}">
      <dsp:nvSpPr>
        <dsp:cNvPr id="0" name=""/>
        <dsp:cNvSpPr/>
      </dsp:nvSpPr>
      <dsp:spPr>
        <a:xfrm>
          <a:off x="1262469" y="1614911"/>
          <a:ext cx="199771" cy="612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633"/>
              </a:lnTo>
              <a:lnTo>
                <a:pt x="199771" y="612633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8CA8E-2F4F-4552-87C8-9B17DC2C3AA0}">
      <dsp:nvSpPr>
        <dsp:cNvPr id="0" name=""/>
        <dsp:cNvSpPr/>
      </dsp:nvSpPr>
      <dsp:spPr>
        <a:xfrm>
          <a:off x="1795194" y="669325"/>
          <a:ext cx="2417237" cy="279680"/>
        </a:xfrm>
        <a:custGeom>
          <a:avLst/>
          <a:gdLst/>
          <a:ahLst/>
          <a:cxnLst/>
          <a:rect l="0" t="0" r="0" b="0"/>
          <a:pathLst>
            <a:path>
              <a:moveTo>
                <a:pt x="2417237" y="0"/>
              </a:moveTo>
              <a:lnTo>
                <a:pt x="2417237" y="139840"/>
              </a:lnTo>
              <a:lnTo>
                <a:pt x="0" y="139840"/>
              </a:lnTo>
              <a:lnTo>
                <a:pt x="0" y="27968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86052-78B3-4DE4-92BD-CE4E3D8CB3A1}">
      <dsp:nvSpPr>
        <dsp:cNvPr id="0" name=""/>
        <dsp:cNvSpPr/>
      </dsp:nvSpPr>
      <dsp:spPr>
        <a:xfrm>
          <a:off x="3546525" y="341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546525" y="3419"/>
        <a:ext cx="1331811" cy="665905"/>
      </dsp:txXfrm>
    </dsp:sp>
    <dsp:sp modelId="{60B82898-8548-4370-89CA-243015E87E58}">
      <dsp:nvSpPr>
        <dsp:cNvPr id="0" name=""/>
        <dsp:cNvSpPr/>
      </dsp:nvSpPr>
      <dsp:spPr>
        <a:xfrm>
          <a:off x="1129288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129288" y="949005"/>
        <a:ext cx="1331811" cy="665905"/>
      </dsp:txXfrm>
    </dsp:sp>
    <dsp:sp modelId="{5804864A-3FB7-46B1-A0E3-DF88EAC015C8}">
      <dsp:nvSpPr>
        <dsp:cNvPr id="0" name=""/>
        <dsp:cNvSpPr/>
      </dsp:nvSpPr>
      <dsp:spPr>
        <a:xfrm>
          <a:off x="1462241" y="1894591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1894591"/>
        <a:ext cx="1331811" cy="665905"/>
      </dsp:txXfrm>
    </dsp:sp>
    <dsp:sp modelId="{C8D20FEA-83FE-40D9-8B4F-95506788F36E}">
      <dsp:nvSpPr>
        <dsp:cNvPr id="0" name=""/>
        <dsp:cNvSpPr/>
      </dsp:nvSpPr>
      <dsp:spPr>
        <a:xfrm>
          <a:off x="1462241" y="2840177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2840177"/>
        <a:ext cx="1331811" cy="665905"/>
      </dsp:txXfrm>
    </dsp:sp>
    <dsp:sp modelId="{E214E174-F589-45BA-A690-299BE667B36F}">
      <dsp:nvSpPr>
        <dsp:cNvPr id="0" name=""/>
        <dsp:cNvSpPr/>
      </dsp:nvSpPr>
      <dsp:spPr>
        <a:xfrm>
          <a:off x="1462241" y="3785763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3785763"/>
        <a:ext cx="1331811" cy="665905"/>
      </dsp:txXfrm>
    </dsp:sp>
    <dsp:sp modelId="{4A2B8092-9513-4414-93DA-04CBAE761019}">
      <dsp:nvSpPr>
        <dsp:cNvPr id="0" name=""/>
        <dsp:cNvSpPr/>
      </dsp:nvSpPr>
      <dsp:spPr>
        <a:xfrm>
          <a:off x="1462241" y="473134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1462241" y="4731349"/>
        <a:ext cx="1331811" cy="665905"/>
      </dsp:txXfrm>
    </dsp:sp>
    <dsp:sp modelId="{EB518090-1D80-4B64-83D5-B8E05B4F9E46}">
      <dsp:nvSpPr>
        <dsp:cNvPr id="0" name=""/>
        <dsp:cNvSpPr/>
      </dsp:nvSpPr>
      <dsp:spPr>
        <a:xfrm>
          <a:off x="2740780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2740780" y="949005"/>
        <a:ext cx="1331811" cy="665905"/>
      </dsp:txXfrm>
    </dsp:sp>
    <dsp:sp modelId="{2EF097AD-BD9C-461F-9AE3-E0BE630DA2B2}">
      <dsp:nvSpPr>
        <dsp:cNvPr id="0" name=""/>
        <dsp:cNvSpPr/>
      </dsp:nvSpPr>
      <dsp:spPr>
        <a:xfrm>
          <a:off x="3073732" y="1894591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1894591"/>
        <a:ext cx="1331811" cy="665905"/>
      </dsp:txXfrm>
    </dsp:sp>
    <dsp:sp modelId="{985847C4-8D45-44CF-B958-B05A1E962DDF}">
      <dsp:nvSpPr>
        <dsp:cNvPr id="0" name=""/>
        <dsp:cNvSpPr/>
      </dsp:nvSpPr>
      <dsp:spPr>
        <a:xfrm>
          <a:off x="3073732" y="2840177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2840177"/>
        <a:ext cx="1331811" cy="665905"/>
      </dsp:txXfrm>
    </dsp:sp>
    <dsp:sp modelId="{BA8A2062-55B9-47F8-8989-5888D6481261}">
      <dsp:nvSpPr>
        <dsp:cNvPr id="0" name=""/>
        <dsp:cNvSpPr/>
      </dsp:nvSpPr>
      <dsp:spPr>
        <a:xfrm>
          <a:off x="3073732" y="3785763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3785763"/>
        <a:ext cx="1331811" cy="665905"/>
      </dsp:txXfrm>
    </dsp:sp>
    <dsp:sp modelId="{08E12221-89A2-4A34-B776-276AB9F41974}">
      <dsp:nvSpPr>
        <dsp:cNvPr id="0" name=""/>
        <dsp:cNvSpPr/>
      </dsp:nvSpPr>
      <dsp:spPr>
        <a:xfrm>
          <a:off x="3073732" y="4731349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3073732" y="4731349"/>
        <a:ext cx="1331811" cy="665905"/>
      </dsp:txXfrm>
    </dsp:sp>
    <dsp:sp modelId="{440A35F3-5F62-4251-981E-E787D691D47B}">
      <dsp:nvSpPr>
        <dsp:cNvPr id="0" name=""/>
        <dsp:cNvSpPr/>
      </dsp:nvSpPr>
      <dsp:spPr>
        <a:xfrm>
          <a:off x="4352271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4352271" y="949005"/>
        <a:ext cx="1331811" cy="665905"/>
      </dsp:txXfrm>
    </dsp:sp>
    <dsp:sp modelId="{7E9397FF-F7E5-4B2C-822E-FACF4EF3D6C2}">
      <dsp:nvSpPr>
        <dsp:cNvPr id="0" name=""/>
        <dsp:cNvSpPr/>
      </dsp:nvSpPr>
      <dsp:spPr>
        <a:xfrm>
          <a:off x="5963763" y="949005"/>
          <a:ext cx="1331811" cy="665905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Tekst</a:t>
          </a:r>
        </a:p>
      </dsp:txBody>
      <dsp:txXfrm>
        <a:off x="5963763" y="949005"/>
        <a:ext cx="1331811" cy="66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#1">
  <dgm:title val="Organisasjonskart med bilder"/>
  <dgm:desc val="Brukes til å vise hierarkisk informasjon eller rapporteringsforhold i en organisasjon med tilhørende bilder. Hjelpefiguren og de hengende oppsettene for organisasjonskartet er tilgjengelige med dette oppsette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6565-C43B-4CD4-8CDB-66C4B8BEA5EA}" type="datetimeFigureOut">
              <a:rPr lang="nb-NO" smtClean="0"/>
              <a:t>23.01.2023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A09B5-4A27-4759-9D9E-382A9E5D12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23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ABCD-rapport er en enkel metode for rapportering i prosjekter. Det skal kun lages en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korte punktlister under hvert av de fire hovedtemaene. Rapporten kan også benyttes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et internt rapporteringsverktøy f eks fra prosjektleder til styringsgruppen.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42AE3-5594-41A0-AF11-D5CDC754CB6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11790BF9-9167-4F23-A6AD-B5B427ACEC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9" y="342943"/>
            <a:ext cx="630876" cy="381763"/>
          </a:xfrm>
          <a:prstGeom prst="rect">
            <a:avLst/>
          </a:prstGeom>
        </p:spPr>
      </p:pic>
      <p:sp>
        <p:nvSpPr>
          <p:cNvPr id="15" name="Undertittel 2">
            <a:extLst>
              <a:ext uri="{FF2B5EF4-FFF2-40B4-BE49-F238E27FC236}">
                <a16:creationId xmlns:a16="http://schemas.microsoft.com/office/drawing/2014/main" id="{BE3167A1-BBFE-4316-A84F-6F18395F12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8841" y="6272524"/>
            <a:ext cx="9144000" cy="188962"/>
          </a:xfrm>
        </p:spPr>
        <p:txBody>
          <a:bodyPr>
            <a:spAutoFit/>
          </a:bodyPr>
          <a:lstStyle>
            <a:lvl1pPr marL="0" indent="0" algn="l">
              <a:buNone/>
              <a:defRPr sz="1200"/>
            </a:lvl1pPr>
            <a:lvl2pPr marL="450648" indent="0" algn="ctr">
              <a:buNone/>
              <a:defRPr sz="1971"/>
            </a:lvl2pPr>
            <a:lvl3pPr marL="901295" indent="0" algn="ctr">
              <a:buNone/>
              <a:defRPr sz="1774"/>
            </a:lvl3pPr>
            <a:lvl4pPr marL="1351943" indent="0" algn="ctr">
              <a:buNone/>
              <a:defRPr sz="1577"/>
            </a:lvl4pPr>
            <a:lvl5pPr marL="1802591" indent="0" algn="ctr">
              <a:buNone/>
              <a:defRPr sz="1577"/>
            </a:lvl5pPr>
            <a:lvl6pPr marL="2253238" indent="0" algn="ctr">
              <a:buNone/>
              <a:defRPr sz="1577"/>
            </a:lvl6pPr>
            <a:lvl7pPr marL="2703886" indent="0" algn="ctr">
              <a:buNone/>
              <a:defRPr sz="1577"/>
            </a:lvl7pPr>
            <a:lvl8pPr marL="3154534" indent="0" algn="ctr">
              <a:buNone/>
              <a:defRPr sz="1577"/>
            </a:lvl8pPr>
            <a:lvl9pPr marL="3605181" indent="0" algn="ctr">
              <a:buNone/>
              <a:defRPr sz="1577"/>
            </a:lvl9pPr>
          </a:lstStyle>
          <a:p>
            <a:r>
              <a:rPr lang="en-GB" dirty="0" err="1"/>
              <a:t>Undertittel</a:t>
            </a:r>
            <a:r>
              <a:rPr lang="en-GB" dirty="0"/>
              <a:t>, </a:t>
            </a:r>
            <a:r>
              <a:rPr lang="en-GB" dirty="0" err="1"/>
              <a:t>tidspunkt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foredragsholder</a:t>
            </a:r>
            <a:endParaRPr lang="nb-NO" dirty="0"/>
          </a:p>
        </p:txBody>
      </p:sp>
      <p:sp>
        <p:nvSpPr>
          <p:cNvPr id="16" name="Plassholder for bilde 11">
            <a:extLst>
              <a:ext uri="{FF2B5EF4-FFF2-40B4-BE49-F238E27FC236}">
                <a16:creationId xmlns:a16="http://schemas.microsoft.com/office/drawing/2014/main" id="{FF47809E-8498-4F51-91B4-7B9F15123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8841" y="1"/>
            <a:ext cx="10723160" cy="510633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FC4CD3C1-2ADC-48F0-AD77-5D8530F91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8800" y="5493600"/>
            <a:ext cx="91440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35466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grid, 8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1451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2" name="Plassholder for tekst 5">
            <a:extLst>
              <a:ext uri="{FF2B5EF4-FFF2-40B4-BE49-F238E27FC236}">
                <a16:creationId xmlns:a16="http://schemas.microsoft.com/office/drawing/2014/main" id="{FEA5C125-5E29-4A13-A4D1-DB74F4146E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41451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bilde 13">
            <a:extLst>
              <a:ext uri="{FF2B5EF4-FFF2-40B4-BE49-F238E27FC236}">
                <a16:creationId xmlns:a16="http://schemas.microsoft.com/office/drawing/2014/main" id="{DF9B335C-8C17-4521-97ED-1BDB49FC7B7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841451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5" name="Plassholder for tekst 5">
            <a:extLst>
              <a:ext uri="{FF2B5EF4-FFF2-40B4-BE49-F238E27FC236}">
                <a16:creationId xmlns:a16="http://schemas.microsoft.com/office/drawing/2014/main" id="{1216707D-0AE3-4AB1-8675-2575029C48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841451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bilde 13">
            <a:extLst>
              <a:ext uri="{FF2B5EF4-FFF2-40B4-BE49-F238E27FC236}">
                <a16:creationId xmlns:a16="http://schemas.microsoft.com/office/drawing/2014/main" id="{2203842F-9BC6-4B18-B3FD-C56AF1228D4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231016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5" name="Plassholder for tekst 5">
            <a:extLst>
              <a:ext uri="{FF2B5EF4-FFF2-40B4-BE49-F238E27FC236}">
                <a16:creationId xmlns:a16="http://schemas.microsoft.com/office/drawing/2014/main" id="{B9C8A6C6-75D3-4ABB-8CDC-81CC19BF549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231016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Plassholder for bilde 13">
            <a:extLst>
              <a:ext uri="{FF2B5EF4-FFF2-40B4-BE49-F238E27FC236}">
                <a16:creationId xmlns:a16="http://schemas.microsoft.com/office/drawing/2014/main" id="{8DF56D6F-E1CC-489A-ADD0-E19FFD1C0FF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31016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7" name="Plassholder for tekst 5">
            <a:extLst>
              <a:ext uri="{FF2B5EF4-FFF2-40B4-BE49-F238E27FC236}">
                <a16:creationId xmlns:a16="http://schemas.microsoft.com/office/drawing/2014/main" id="{6CF2564C-C591-439F-A045-883E2180AE7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31016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8" name="Plassholder for bilde 13">
            <a:extLst>
              <a:ext uri="{FF2B5EF4-FFF2-40B4-BE49-F238E27FC236}">
                <a16:creationId xmlns:a16="http://schemas.microsoft.com/office/drawing/2014/main" id="{F5B0436B-6998-4BBD-9947-FE92B4B89CE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620581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9" name="Plassholder for tekst 5">
            <a:extLst>
              <a:ext uri="{FF2B5EF4-FFF2-40B4-BE49-F238E27FC236}">
                <a16:creationId xmlns:a16="http://schemas.microsoft.com/office/drawing/2014/main" id="{4E02C33A-1666-4E33-B420-B54EB5B08E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20581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4" name="Plassholder for bilde 13">
            <a:extLst>
              <a:ext uri="{FF2B5EF4-FFF2-40B4-BE49-F238E27FC236}">
                <a16:creationId xmlns:a16="http://schemas.microsoft.com/office/drawing/2014/main" id="{B1243AE4-20ED-427A-8DB1-D875E218B2B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620581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5" name="Plassholder for tekst 5">
            <a:extLst>
              <a:ext uri="{FF2B5EF4-FFF2-40B4-BE49-F238E27FC236}">
                <a16:creationId xmlns:a16="http://schemas.microsoft.com/office/drawing/2014/main" id="{6DAFCDC4-94B9-4D46-909C-AD39BA57291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620581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6" name="Plassholder for bilde 13">
            <a:extLst>
              <a:ext uri="{FF2B5EF4-FFF2-40B4-BE49-F238E27FC236}">
                <a16:creationId xmlns:a16="http://schemas.microsoft.com/office/drawing/2014/main" id="{6674CAF3-3588-42B8-9208-00F682DAB09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10146" y="1825428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7" name="Plassholder for tekst 5">
            <a:extLst>
              <a:ext uri="{FF2B5EF4-FFF2-40B4-BE49-F238E27FC236}">
                <a16:creationId xmlns:a16="http://schemas.microsoft.com/office/drawing/2014/main" id="{C3BEE604-8658-45E9-8657-34AAAC1A1B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010146" y="3262244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8" name="Plassholder for bilde 13">
            <a:extLst>
              <a:ext uri="{FF2B5EF4-FFF2-40B4-BE49-F238E27FC236}">
                <a16:creationId xmlns:a16="http://schemas.microsoft.com/office/drawing/2014/main" id="{C5537F0E-F33D-4BD5-9CEE-DFE4CC0F8462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010146" y="4037127"/>
            <a:ext cx="1409439" cy="12961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9" name="Plassholder for tekst 5">
            <a:extLst>
              <a:ext uri="{FF2B5EF4-FFF2-40B4-BE49-F238E27FC236}">
                <a16:creationId xmlns:a16="http://schemas.microsoft.com/office/drawing/2014/main" id="{69651628-DB50-4D76-A8F5-BFA21F1253F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010146" y="5473943"/>
            <a:ext cx="1409439" cy="415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35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E1007504-50E9-4FDB-A3E4-525B93666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23" name="Plassholder for dato 3">
            <a:extLst>
              <a:ext uri="{FF2B5EF4-FFF2-40B4-BE49-F238E27FC236}">
                <a16:creationId xmlns:a16="http://schemas.microsoft.com/office/drawing/2014/main" id="{865478DF-5008-414B-B6B2-6A166A4F6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D8DF0CBD-CB69-1544-9E5C-DE50488B2EC8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2E85839B-3B23-8443-AA3F-518055E79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:a16="http://schemas.microsoft.com/office/drawing/2014/main" id="{FD2590C0-6C3C-9F40-A235-8EC9EDAA88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26" name="Plassholder for tekst 3">
            <a:extLst>
              <a:ext uri="{FF2B5EF4-FFF2-40B4-BE49-F238E27FC236}">
                <a16:creationId xmlns:a16="http://schemas.microsoft.com/office/drawing/2014/main" id="{90207995-A1D0-4139-B45B-F0C470310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24810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grid, 4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0756" y="2484311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13">
            <a:extLst>
              <a:ext uri="{FF2B5EF4-FFF2-40B4-BE49-F238E27FC236}">
                <a16:creationId xmlns:a16="http://schemas.microsoft.com/office/drawing/2014/main" id="{4C4694E9-CC8A-4C44-9B87-1B333E46F1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2407" y="248574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0" name="Plassholder for bilde 13">
            <a:extLst>
              <a:ext uri="{FF2B5EF4-FFF2-40B4-BE49-F238E27FC236}">
                <a16:creationId xmlns:a16="http://schemas.microsoft.com/office/drawing/2014/main" id="{CBF270FC-0B25-45BC-9A6C-2DDE84C6E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14058" y="2487180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4" name="Plassholder for bilde 13">
            <a:extLst>
              <a:ext uri="{FF2B5EF4-FFF2-40B4-BE49-F238E27FC236}">
                <a16:creationId xmlns:a16="http://schemas.microsoft.com/office/drawing/2014/main" id="{2FCDB673-0A6B-4432-B7F1-F784B5C7420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15708" y="248861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47BAF2EF-6D7F-4BE0-9DF5-8EE7317F8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9" y="6225732"/>
            <a:ext cx="571081" cy="345757"/>
          </a:xfrm>
          <a:prstGeom prst="rect">
            <a:avLst/>
          </a:prstGeom>
        </p:spPr>
      </p:pic>
      <p:sp>
        <p:nvSpPr>
          <p:cNvPr id="37" name="Plassholder for dato 3">
            <a:extLst>
              <a:ext uri="{FF2B5EF4-FFF2-40B4-BE49-F238E27FC236}">
                <a16:creationId xmlns:a16="http://schemas.microsoft.com/office/drawing/2014/main" id="{CCD21E75-FCEE-2048-9431-AB500BAC5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3" y="6356351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  <a:lvl2pPr marL="0" marR="0" indent="1143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2286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4572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5715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6858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8001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9144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52CDC20-AAD0-E742-AC7E-2FD17875FFFA}" type="datetime4">
              <a:rPr lang="nb-NO" smtClean="0"/>
              <a:pPr/>
              <a:t>23. januar 2023</a:t>
            </a:fld>
            <a:endParaRPr lang="nb-NO" dirty="0"/>
          </a:p>
        </p:txBody>
      </p:sp>
      <p:sp>
        <p:nvSpPr>
          <p:cNvPr id="38" name="Plassholder for lysbildenummer 5">
            <a:extLst>
              <a:ext uri="{FF2B5EF4-FFF2-40B4-BE49-F238E27FC236}">
                <a16:creationId xmlns:a16="http://schemas.microsoft.com/office/drawing/2014/main" id="{A9994C4D-CAD2-7C49-9273-DC98E783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7" y="6356351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2" name="Tittel">
            <a:extLst>
              <a:ext uri="{FF2B5EF4-FFF2-40B4-BE49-F238E27FC236}">
                <a16:creationId xmlns:a16="http://schemas.microsoft.com/office/drawing/2014/main" id="{84536435-8C32-6F43-BEEE-F91C879A1DB3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341891" y="424800"/>
            <a:ext cx="11508218" cy="43088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Sett inn tittel</a:t>
            </a:r>
          </a:p>
        </p:txBody>
      </p:sp>
      <p:sp>
        <p:nvSpPr>
          <p:cNvPr id="21" name="Plassholder for tekst 5">
            <a:extLst>
              <a:ext uri="{FF2B5EF4-FFF2-40B4-BE49-F238E27FC236}">
                <a16:creationId xmlns:a16="http://schemas.microsoft.com/office/drawing/2014/main" id="{05386C85-53B0-2A40-B67E-C07CE749C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0756" y="4596880"/>
            <a:ext cx="1968354" cy="8785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EFEA3512-9495-D44B-9F9A-2F0EFB0EA9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2407" y="4598315"/>
            <a:ext cx="1968354" cy="8785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5">
            <a:extLst>
              <a:ext uri="{FF2B5EF4-FFF2-40B4-BE49-F238E27FC236}">
                <a16:creationId xmlns:a16="http://schemas.microsoft.com/office/drawing/2014/main" id="{FF9E71D2-AA14-6E44-A321-912674A657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4058" y="4599750"/>
            <a:ext cx="1968354" cy="8785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5">
            <a:extLst>
              <a:ext uri="{FF2B5EF4-FFF2-40B4-BE49-F238E27FC236}">
                <a16:creationId xmlns:a16="http://schemas.microsoft.com/office/drawing/2014/main" id="{A2C647EF-B8BD-004F-9234-FCF67CC5EC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5708" y="4601185"/>
            <a:ext cx="1968354" cy="87857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5612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B4A7AC73-0397-4616-B5B1-4D817BA6F57D}"/>
              </a:ext>
            </a:extLst>
          </p:cNvPr>
          <p:cNvSpPr/>
          <p:nvPr/>
        </p:nvSpPr>
        <p:spPr>
          <a:xfrm flipV="1">
            <a:off x="2" y="3370815"/>
            <a:ext cx="12196764" cy="600215"/>
          </a:xfrm>
          <a:custGeom>
            <a:avLst/>
            <a:gdLst>
              <a:gd name="connsiteX0" fmla="*/ 0 w 9621520"/>
              <a:gd name="connsiteY0" fmla="*/ 0 h 121920"/>
              <a:gd name="connsiteX1" fmla="*/ 9621520 w 9621520"/>
              <a:gd name="connsiteY1" fmla="*/ 121920 h 121920"/>
              <a:gd name="connsiteX0" fmla="*/ 0 w 9621520"/>
              <a:gd name="connsiteY0" fmla="*/ 0 h 199193"/>
              <a:gd name="connsiteX1" fmla="*/ 9621520 w 9621520"/>
              <a:gd name="connsiteY1" fmla="*/ 199193 h 199193"/>
              <a:gd name="connsiteX0" fmla="*/ 0 w 9621520"/>
              <a:gd name="connsiteY0" fmla="*/ 35042 h 35042"/>
              <a:gd name="connsiteX1" fmla="*/ 9621520 w 9621520"/>
              <a:gd name="connsiteY1" fmla="*/ 0 h 35042"/>
              <a:gd name="connsiteX0" fmla="*/ 0 w 9621520"/>
              <a:gd name="connsiteY0" fmla="*/ 35042 h 35042"/>
              <a:gd name="connsiteX1" fmla="*/ 1766451 w 9621520"/>
              <a:gd name="connsiteY1" fmla="*/ 28388 h 35042"/>
              <a:gd name="connsiteX2" fmla="*/ 9621520 w 9621520"/>
              <a:gd name="connsiteY2" fmla="*/ 0 h 35042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9621520 w 9621520"/>
              <a:gd name="connsiteY2" fmla="*/ 0 h 71317"/>
              <a:gd name="connsiteX0" fmla="*/ 0 w 9621520"/>
              <a:gd name="connsiteY0" fmla="*/ 35042 h 71317"/>
              <a:gd name="connsiteX1" fmla="*/ 1778979 w 9621520"/>
              <a:gd name="connsiteY1" fmla="*/ 71317 h 71317"/>
              <a:gd name="connsiteX2" fmla="*/ 4387313 w 9621520"/>
              <a:gd name="connsiteY2" fmla="*/ 48779 h 71317"/>
              <a:gd name="connsiteX3" fmla="*/ 9621520 w 9621520"/>
              <a:gd name="connsiteY3" fmla="*/ 0 h 71317"/>
              <a:gd name="connsiteX0" fmla="*/ 0 w 9621520"/>
              <a:gd name="connsiteY0" fmla="*/ 63536 h 99811"/>
              <a:gd name="connsiteX1" fmla="*/ 1778979 w 9621520"/>
              <a:gd name="connsiteY1" fmla="*/ 99811 h 99811"/>
              <a:gd name="connsiteX2" fmla="*/ 4369774 w 9621520"/>
              <a:gd name="connsiteY2" fmla="*/ 0 h 99811"/>
              <a:gd name="connsiteX3" fmla="*/ 9621520 w 9621520"/>
              <a:gd name="connsiteY3" fmla="*/ 28494 h 99811"/>
              <a:gd name="connsiteX0" fmla="*/ 0 w 9621520"/>
              <a:gd name="connsiteY0" fmla="*/ 63536 h 99811"/>
              <a:gd name="connsiteX1" fmla="*/ 1778979 w 9621520"/>
              <a:gd name="connsiteY1" fmla="*/ 99811 h 99811"/>
              <a:gd name="connsiteX2" fmla="*/ 4369774 w 9621520"/>
              <a:gd name="connsiteY2" fmla="*/ 0 h 99811"/>
              <a:gd name="connsiteX3" fmla="*/ 9621520 w 9621520"/>
              <a:gd name="connsiteY3" fmla="*/ 28494 h 99811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2670974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46"/>
              <a:gd name="connsiteX1" fmla="*/ 1778979 w 9621520"/>
              <a:gd name="connsiteY1" fmla="*/ 99811 h 99946"/>
              <a:gd name="connsiteX2" fmla="*/ 3071871 w 9621520"/>
              <a:gd name="connsiteY2" fmla="*/ 75127 h 99946"/>
              <a:gd name="connsiteX3" fmla="*/ 4369774 w 9621520"/>
              <a:gd name="connsiteY3" fmla="*/ 0 h 99946"/>
              <a:gd name="connsiteX4" fmla="*/ 9621520 w 9621520"/>
              <a:gd name="connsiteY4" fmla="*/ 28494 h 99946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3121983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16"/>
              <a:gd name="connsiteX1" fmla="*/ 1778979 w 9621520"/>
              <a:gd name="connsiteY1" fmla="*/ 99811 h 99916"/>
              <a:gd name="connsiteX2" fmla="*/ 3121983 w 9621520"/>
              <a:gd name="connsiteY2" fmla="*/ 71907 h 99916"/>
              <a:gd name="connsiteX3" fmla="*/ 4369774 w 9621520"/>
              <a:gd name="connsiteY3" fmla="*/ 0 h 99916"/>
              <a:gd name="connsiteX4" fmla="*/ 9621520 w 9621520"/>
              <a:gd name="connsiteY4" fmla="*/ 28494 h 99916"/>
              <a:gd name="connsiteX0" fmla="*/ 0 w 9621520"/>
              <a:gd name="connsiteY0" fmla="*/ 63536 h 99924"/>
              <a:gd name="connsiteX1" fmla="*/ 1778979 w 9621520"/>
              <a:gd name="connsiteY1" fmla="*/ 99811 h 99924"/>
              <a:gd name="connsiteX2" fmla="*/ 3121983 w 9621520"/>
              <a:gd name="connsiteY2" fmla="*/ 71907 h 99924"/>
              <a:gd name="connsiteX3" fmla="*/ 4369774 w 9621520"/>
              <a:gd name="connsiteY3" fmla="*/ 0 h 99924"/>
              <a:gd name="connsiteX4" fmla="*/ 9621520 w 9621520"/>
              <a:gd name="connsiteY4" fmla="*/ 28494 h 99924"/>
              <a:gd name="connsiteX0" fmla="*/ 0 w 9621520"/>
              <a:gd name="connsiteY0" fmla="*/ 63536 h 99924"/>
              <a:gd name="connsiteX1" fmla="*/ 1778979 w 9621520"/>
              <a:gd name="connsiteY1" fmla="*/ 99811 h 99924"/>
              <a:gd name="connsiteX2" fmla="*/ 3121983 w 9621520"/>
              <a:gd name="connsiteY2" fmla="*/ 71907 h 99924"/>
              <a:gd name="connsiteX3" fmla="*/ 4369774 w 9621520"/>
              <a:gd name="connsiteY3" fmla="*/ 0 h 99924"/>
              <a:gd name="connsiteX4" fmla="*/ 9621520 w 9621520"/>
              <a:gd name="connsiteY4" fmla="*/ 28494 h 99924"/>
              <a:gd name="connsiteX0" fmla="*/ 0 w 9621520"/>
              <a:gd name="connsiteY0" fmla="*/ 98953 h 135341"/>
              <a:gd name="connsiteX1" fmla="*/ 1778979 w 9621520"/>
              <a:gd name="connsiteY1" fmla="*/ 135228 h 135341"/>
              <a:gd name="connsiteX2" fmla="*/ 3121983 w 9621520"/>
              <a:gd name="connsiteY2" fmla="*/ 107324 h 135341"/>
              <a:gd name="connsiteX3" fmla="*/ 4908479 w 9621520"/>
              <a:gd name="connsiteY3" fmla="*/ 0 h 135341"/>
              <a:gd name="connsiteX4" fmla="*/ 9621520 w 9621520"/>
              <a:gd name="connsiteY4" fmla="*/ 63911 h 135341"/>
              <a:gd name="connsiteX0" fmla="*/ 0 w 9621520"/>
              <a:gd name="connsiteY0" fmla="*/ 139736 h 176124"/>
              <a:gd name="connsiteX1" fmla="*/ 1778979 w 9621520"/>
              <a:gd name="connsiteY1" fmla="*/ 176011 h 176124"/>
              <a:gd name="connsiteX2" fmla="*/ 3121983 w 9621520"/>
              <a:gd name="connsiteY2" fmla="*/ 148107 h 176124"/>
              <a:gd name="connsiteX3" fmla="*/ 5444679 w 9621520"/>
              <a:gd name="connsiteY3" fmla="*/ 0 h 176124"/>
              <a:gd name="connsiteX4" fmla="*/ 9621520 w 9621520"/>
              <a:gd name="connsiteY4" fmla="*/ 104694 h 176124"/>
              <a:gd name="connsiteX0" fmla="*/ 0 w 9621520"/>
              <a:gd name="connsiteY0" fmla="*/ 139736 h 176124"/>
              <a:gd name="connsiteX1" fmla="*/ 1778979 w 9621520"/>
              <a:gd name="connsiteY1" fmla="*/ 176011 h 176124"/>
              <a:gd name="connsiteX2" fmla="*/ 3121983 w 9621520"/>
              <a:gd name="connsiteY2" fmla="*/ 148107 h 176124"/>
              <a:gd name="connsiteX3" fmla="*/ 5444679 w 9621520"/>
              <a:gd name="connsiteY3" fmla="*/ 0 h 176124"/>
              <a:gd name="connsiteX4" fmla="*/ 9621520 w 9621520"/>
              <a:gd name="connsiteY4" fmla="*/ 104694 h 176124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07539 h 143927"/>
              <a:gd name="connsiteX1" fmla="*/ 1778979 w 9621520"/>
              <a:gd name="connsiteY1" fmla="*/ 143814 h 143927"/>
              <a:gd name="connsiteX2" fmla="*/ 3121983 w 9621520"/>
              <a:gd name="connsiteY2" fmla="*/ 115910 h 143927"/>
              <a:gd name="connsiteX3" fmla="*/ 4903469 w 9621520"/>
              <a:gd name="connsiteY3" fmla="*/ 0 h 143927"/>
              <a:gd name="connsiteX4" fmla="*/ 9621520 w 9621520"/>
              <a:gd name="connsiteY4" fmla="*/ 72497 h 143927"/>
              <a:gd name="connsiteX0" fmla="*/ 0 w 9621520"/>
              <a:gd name="connsiteY0" fmla="*/ 110759 h 147147"/>
              <a:gd name="connsiteX1" fmla="*/ 1778979 w 9621520"/>
              <a:gd name="connsiteY1" fmla="*/ 147034 h 147147"/>
              <a:gd name="connsiteX2" fmla="*/ 3121983 w 9621520"/>
              <a:gd name="connsiteY2" fmla="*/ 119130 h 147147"/>
              <a:gd name="connsiteX3" fmla="*/ 4910986 w 9621520"/>
              <a:gd name="connsiteY3" fmla="*/ 0 h 147147"/>
              <a:gd name="connsiteX4" fmla="*/ 9621520 w 9621520"/>
              <a:gd name="connsiteY4" fmla="*/ 75717 h 147147"/>
              <a:gd name="connsiteX0" fmla="*/ 0 w 9621520"/>
              <a:gd name="connsiteY0" fmla="*/ 123638 h 160026"/>
              <a:gd name="connsiteX1" fmla="*/ 1778979 w 9621520"/>
              <a:gd name="connsiteY1" fmla="*/ 159913 h 160026"/>
              <a:gd name="connsiteX2" fmla="*/ 3121983 w 9621520"/>
              <a:gd name="connsiteY2" fmla="*/ 132009 h 160026"/>
              <a:gd name="connsiteX3" fmla="*/ 5126468 w 9621520"/>
              <a:gd name="connsiteY3" fmla="*/ 0 h 160026"/>
              <a:gd name="connsiteX4" fmla="*/ 9621520 w 9621520"/>
              <a:gd name="connsiteY4" fmla="*/ 88596 h 160026"/>
              <a:gd name="connsiteX0" fmla="*/ 0 w 9621520"/>
              <a:gd name="connsiteY0" fmla="*/ 117199 h 153587"/>
              <a:gd name="connsiteX1" fmla="*/ 1778979 w 9621520"/>
              <a:gd name="connsiteY1" fmla="*/ 153474 h 153587"/>
              <a:gd name="connsiteX2" fmla="*/ 3121983 w 9621520"/>
              <a:gd name="connsiteY2" fmla="*/ 125570 h 153587"/>
              <a:gd name="connsiteX3" fmla="*/ 5048795 w 9621520"/>
              <a:gd name="connsiteY3" fmla="*/ 0 h 153587"/>
              <a:gd name="connsiteX4" fmla="*/ 9621520 w 9621520"/>
              <a:gd name="connsiteY4" fmla="*/ 82157 h 153587"/>
              <a:gd name="connsiteX0" fmla="*/ 0 w 9621520"/>
              <a:gd name="connsiteY0" fmla="*/ 117199 h 153587"/>
              <a:gd name="connsiteX1" fmla="*/ 1778979 w 9621520"/>
              <a:gd name="connsiteY1" fmla="*/ 153474 h 153587"/>
              <a:gd name="connsiteX2" fmla="*/ 3121983 w 9621520"/>
              <a:gd name="connsiteY2" fmla="*/ 125570 h 153587"/>
              <a:gd name="connsiteX3" fmla="*/ 5048795 w 9621520"/>
              <a:gd name="connsiteY3" fmla="*/ 0 h 153587"/>
              <a:gd name="connsiteX4" fmla="*/ 7193590 w 9621520"/>
              <a:gd name="connsiteY4" fmla="*/ 39711 h 153587"/>
              <a:gd name="connsiteX5" fmla="*/ 9621520 w 9621520"/>
              <a:gd name="connsiteY5" fmla="*/ 82157 h 153587"/>
              <a:gd name="connsiteX0" fmla="*/ 0 w 9621520"/>
              <a:gd name="connsiteY0" fmla="*/ 164420 h 200808"/>
              <a:gd name="connsiteX1" fmla="*/ 1778979 w 9621520"/>
              <a:gd name="connsiteY1" fmla="*/ 200695 h 200808"/>
              <a:gd name="connsiteX2" fmla="*/ 3121983 w 9621520"/>
              <a:gd name="connsiteY2" fmla="*/ 172791 h 200808"/>
              <a:gd name="connsiteX3" fmla="*/ 5048795 w 9621520"/>
              <a:gd name="connsiteY3" fmla="*/ 47221 h 200808"/>
              <a:gd name="connsiteX4" fmla="*/ 7203613 w 9621520"/>
              <a:gd name="connsiteY4" fmla="*/ 0 h 200808"/>
              <a:gd name="connsiteX5" fmla="*/ 9621520 w 9621520"/>
              <a:gd name="connsiteY5" fmla="*/ 129378 h 200808"/>
              <a:gd name="connsiteX0" fmla="*/ 0 w 9621520"/>
              <a:gd name="connsiteY0" fmla="*/ 164420 h 200808"/>
              <a:gd name="connsiteX1" fmla="*/ 1778979 w 9621520"/>
              <a:gd name="connsiteY1" fmla="*/ 200695 h 200808"/>
              <a:gd name="connsiteX2" fmla="*/ 3121983 w 9621520"/>
              <a:gd name="connsiteY2" fmla="*/ 172791 h 200808"/>
              <a:gd name="connsiteX3" fmla="*/ 5048795 w 9621520"/>
              <a:gd name="connsiteY3" fmla="*/ 47221 h 200808"/>
              <a:gd name="connsiteX4" fmla="*/ 7203613 w 9621520"/>
              <a:gd name="connsiteY4" fmla="*/ 0 h 200808"/>
              <a:gd name="connsiteX5" fmla="*/ 9621520 w 9621520"/>
              <a:gd name="connsiteY5" fmla="*/ 129378 h 200808"/>
              <a:gd name="connsiteX0" fmla="*/ 0 w 9621520"/>
              <a:gd name="connsiteY0" fmla="*/ 170078 h 206466"/>
              <a:gd name="connsiteX1" fmla="*/ 1778979 w 9621520"/>
              <a:gd name="connsiteY1" fmla="*/ 206353 h 206466"/>
              <a:gd name="connsiteX2" fmla="*/ 3121983 w 9621520"/>
              <a:gd name="connsiteY2" fmla="*/ 178449 h 206466"/>
              <a:gd name="connsiteX3" fmla="*/ 5048795 w 9621520"/>
              <a:gd name="connsiteY3" fmla="*/ 52879 h 206466"/>
              <a:gd name="connsiteX4" fmla="*/ 5970855 w 9621520"/>
              <a:gd name="connsiteY4" fmla="*/ 26050 h 206466"/>
              <a:gd name="connsiteX5" fmla="*/ 7203613 w 9621520"/>
              <a:gd name="connsiteY5" fmla="*/ 5658 h 206466"/>
              <a:gd name="connsiteX6" fmla="*/ 9621520 w 9621520"/>
              <a:gd name="connsiteY6" fmla="*/ 135036 h 206466"/>
              <a:gd name="connsiteX0" fmla="*/ 0 w 9621520"/>
              <a:gd name="connsiteY0" fmla="*/ 173148 h 209536"/>
              <a:gd name="connsiteX1" fmla="*/ 1778979 w 9621520"/>
              <a:gd name="connsiteY1" fmla="*/ 209423 h 209536"/>
              <a:gd name="connsiteX2" fmla="*/ 3121983 w 9621520"/>
              <a:gd name="connsiteY2" fmla="*/ 181519 h 209536"/>
              <a:gd name="connsiteX3" fmla="*/ 5048795 w 9621520"/>
              <a:gd name="connsiteY3" fmla="*/ 55949 h 209536"/>
              <a:gd name="connsiteX4" fmla="*/ 5965844 w 9621520"/>
              <a:gd name="connsiteY4" fmla="*/ 13022 h 209536"/>
              <a:gd name="connsiteX5" fmla="*/ 7203613 w 9621520"/>
              <a:gd name="connsiteY5" fmla="*/ 8728 h 209536"/>
              <a:gd name="connsiteX6" fmla="*/ 9621520 w 9621520"/>
              <a:gd name="connsiteY6" fmla="*/ 138106 h 209536"/>
              <a:gd name="connsiteX0" fmla="*/ 0 w 9621520"/>
              <a:gd name="connsiteY0" fmla="*/ 173148 h 209536"/>
              <a:gd name="connsiteX1" fmla="*/ 1778979 w 9621520"/>
              <a:gd name="connsiteY1" fmla="*/ 209423 h 209536"/>
              <a:gd name="connsiteX2" fmla="*/ 3121983 w 9621520"/>
              <a:gd name="connsiteY2" fmla="*/ 181519 h 209536"/>
              <a:gd name="connsiteX3" fmla="*/ 5048795 w 9621520"/>
              <a:gd name="connsiteY3" fmla="*/ 55949 h 209536"/>
              <a:gd name="connsiteX4" fmla="*/ 5965844 w 9621520"/>
              <a:gd name="connsiteY4" fmla="*/ 13022 h 209536"/>
              <a:gd name="connsiteX5" fmla="*/ 7203613 w 9621520"/>
              <a:gd name="connsiteY5" fmla="*/ 8728 h 209536"/>
              <a:gd name="connsiteX6" fmla="*/ 9621520 w 9621520"/>
              <a:gd name="connsiteY6" fmla="*/ 138106 h 209536"/>
              <a:gd name="connsiteX0" fmla="*/ 0 w 9621520"/>
              <a:gd name="connsiteY0" fmla="*/ 172194 h 208582"/>
              <a:gd name="connsiteX1" fmla="*/ 1778979 w 9621520"/>
              <a:gd name="connsiteY1" fmla="*/ 208469 h 208582"/>
              <a:gd name="connsiteX2" fmla="*/ 3121983 w 9621520"/>
              <a:gd name="connsiteY2" fmla="*/ 180565 h 208582"/>
              <a:gd name="connsiteX3" fmla="*/ 5048795 w 9621520"/>
              <a:gd name="connsiteY3" fmla="*/ 54995 h 208582"/>
              <a:gd name="connsiteX4" fmla="*/ 5965844 w 9621520"/>
              <a:gd name="connsiteY4" fmla="*/ 12068 h 208582"/>
              <a:gd name="connsiteX5" fmla="*/ 7203613 w 9621520"/>
              <a:gd name="connsiteY5" fmla="*/ 7774 h 208582"/>
              <a:gd name="connsiteX6" fmla="*/ 9621520 w 9621520"/>
              <a:gd name="connsiteY6" fmla="*/ 137152 h 208582"/>
              <a:gd name="connsiteX0" fmla="*/ 0 w 9621520"/>
              <a:gd name="connsiteY0" fmla="*/ 166931 h 203319"/>
              <a:gd name="connsiteX1" fmla="*/ 1778979 w 9621520"/>
              <a:gd name="connsiteY1" fmla="*/ 203206 h 203319"/>
              <a:gd name="connsiteX2" fmla="*/ 3121983 w 9621520"/>
              <a:gd name="connsiteY2" fmla="*/ 175302 h 203319"/>
              <a:gd name="connsiteX3" fmla="*/ 5048795 w 9621520"/>
              <a:gd name="connsiteY3" fmla="*/ 49732 h 203319"/>
              <a:gd name="connsiteX4" fmla="*/ 5965844 w 9621520"/>
              <a:gd name="connsiteY4" fmla="*/ 6805 h 203319"/>
              <a:gd name="connsiteX5" fmla="*/ 7228669 w 9621520"/>
              <a:gd name="connsiteY5" fmla="*/ 10024 h 203319"/>
              <a:gd name="connsiteX6" fmla="*/ 9621520 w 9621520"/>
              <a:gd name="connsiteY6" fmla="*/ 131889 h 203319"/>
              <a:gd name="connsiteX0" fmla="*/ 0 w 9621520"/>
              <a:gd name="connsiteY0" fmla="*/ 160126 h 196514"/>
              <a:gd name="connsiteX1" fmla="*/ 1778979 w 9621520"/>
              <a:gd name="connsiteY1" fmla="*/ 196401 h 196514"/>
              <a:gd name="connsiteX2" fmla="*/ 3121983 w 9621520"/>
              <a:gd name="connsiteY2" fmla="*/ 168497 h 196514"/>
              <a:gd name="connsiteX3" fmla="*/ 5048795 w 9621520"/>
              <a:gd name="connsiteY3" fmla="*/ 42927 h 196514"/>
              <a:gd name="connsiteX4" fmla="*/ 5965844 w 9621520"/>
              <a:gd name="connsiteY4" fmla="*/ 0 h 196514"/>
              <a:gd name="connsiteX5" fmla="*/ 7228669 w 9621520"/>
              <a:gd name="connsiteY5" fmla="*/ 3219 h 196514"/>
              <a:gd name="connsiteX6" fmla="*/ 9621520 w 9621520"/>
              <a:gd name="connsiteY6" fmla="*/ 125084 h 196514"/>
              <a:gd name="connsiteX0" fmla="*/ 0 w 9621520"/>
              <a:gd name="connsiteY0" fmla="*/ 167561 h 203949"/>
              <a:gd name="connsiteX1" fmla="*/ 1778979 w 9621520"/>
              <a:gd name="connsiteY1" fmla="*/ 203836 h 203949"/>
              <a:gd name="connsiteX2" fmla="*/ 3121983 w 9621520"/>
              <a:gd name="connsiteY2" fmla="*/ 175932 h 203949"/>
              <a:gd name="connsiteX3" fmla="*/ 5048795 w 9621520"/>
              <a:gd name="connsiteY3" fmla="*/ 50362 h 203949"/>
              <a:gd name="connsiteX4" fmla="*/ 5965844 w 9621520"/>
              <a:gd name="connsiteY4" fmla="*/ 7435 h 203949"/>
              <a:gd name="connsiteX5" fmla="*/ 7228669 w 9621520"/>
              <a:gd name="connsiteY5" fmla="*/ 10654 h 203949"/>
              <a:gd name="connsiteX6" fmla="*/ 9621520 w 9621520"/>
              <a:gd name="connsiteY6" fmla="*/ 132519 h 203949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9621520 w 9621520"/>
              <a:gd name="connsiteY6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521560 w 9621520"/>
              <a:gd name="connsiteY6" fmla="*/ 81783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0003 h 206391"/>
              <a:gd name="connsiteX1" fmla="*/ 1778979 w 9621520"/>
              <a:gd name="connsiteY1" fmla="*/ 206278 h 206391"/>
              <a:gd name="connsiteX2" fmla="*/ 3121983 w 9621520"/>
              <a:gd name="connsiteY2" fmla="*/ 178374 h 206391"/>
              <a:gd name="connsiteX3" fmla="*/ 5048795 w 9621520"/>
              <a:gd name="connsiteY3" fmla="*/ 52804 h 206391"/>
              <a:gd name="connsiteX4" fmla="*/ 5965844 w 9621520"/>
              <a:gd name="connsiteY4" fmla="*/ 9877 h 206391"/>
              <a:gd name="connsiteX5" fmla="*/ 7228669 w 9621520"/>
              <a:gd name="connsiteY5" fmla="*/ 13096 h 206391"/>
              <a:gd name="connsiteX6" fmla="*/ 8458920 w 9621520"/>
              <a:gd name="connsiteY6" fmla="*/ 50659 h 206391"/>
              <a:gd name="connsiteX7" fmla="*/ 9621520 w 9621520"/>
              <a:gd name="connsiteY7" fmla="*/ 134961 h 206391"/>
              <a:gd name="connsiteX0" fmla="*/ 0 w 9621520"/>
              <a:gd name="connsiteY0" fmla="*/ 173482 h 209870"/>
              <a:gd name="connsiteX1" fmla="*/ 1778979 w 9621520"/>
              <a:gd name="connsiteY1" fmla="*/ 209757 h 209870"/>
              <a:gd name="connsiteX2" fmla="*/ 3121983 w 9621520"/>
              <a:gd name="connsiteY2" fmla="*/ 181853 h 209870"/>
              <a:gd name="connsiteX3" fmla="*/ 5048795 w 9621520"/>
              <a:gd name="connsiteY3" fmla="*/ 56283 h 209870"/>
              <a:gd name="connsiteX4" fmla="*/ 5965844 w 9621520"/>
              <a:gd name="connsiteY4" fmla="*/ 13356 h 209870"/>
              <a:gd name="connsiteX5" fmla="*/ 7236186 w 9621520"/>
              <a:gd name="connsiteY5" fmla="*/ 11209 h 209870"/>
              <a:gd name="connsiteX6" fmla="*/ 8458920 w 9621520"/>
              <a:gd name="connsiteY6" fmla="*/ 54138 h 209870"/>
              <a:gd name="connsiteX7" fmla="*/ 9621520 w 9621520"/>
              <a:gd name="connsiteY7" fmla="*/ 138440 h 209870"/>
              <a:gd name="connsiteX0" fmla="*/ 0 w 9621520"/>
              <a:gd name="connsiteY0" fmla="*/ 173482 h 209870"/>
              <a:gd name="connsiteX1" fmla="*/ 1778979 w 9621520"/>
              <a:gd name="connsiteY1" fmla="*/ 209757 h 209870"/>
              <a:gd name="connsiteX2" fmla="*/ 3121983 w 9621520"/>
              <a:gd name="connsiteY2" fmla="*/ 181853 h 209870"/>
              <a:gd name="connsiteX3" fmla="*/ 5048795 w 9621520"/>
              <a:gd name="connsiteY3" fmla="*/ 56283 h 209870"/>
              <a:gd name="connsiteX4" fmla="*/ 5965844 w 9621520"/>
              <a:gd name="connsiteY4" fmla="*/ 13356 h 209870"/>
              <a:gd name="connsiteX5" fmla="*/ 7236186 w 9621520"/>
              <a:gd name="connsiteY5" fmla="*/ 11209 h 209870"/>
              <a:gd name="connsiteX6" fmla="*/ 8458920 w 9621520"/>
              <a:gd name="connsiteY6" fmla="*/ 54138 h 209870"/>
              <a:gd name="connsiteX7" fmla="*/ 9621520 w 9621520"/>
              <a:gd name="connsiteY7" fmla="*/ 138440 h 209870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21520"/>
              <a:gd name="connsiteY0" fmla="*/ 166501 h 202889"/>
              <a:gd name="connsiteX1" fmla="*/ 1778979 w 9621520"/>
              <a:gd name="connsiteY1" fmla="*/ 202776 h 202889"/>
              <a:gd name="connsiteX2" fmla="*/ 3121983 w 9621520"/>
              <a:gd name="connsiteY2" fmla="*/ 174872 h 202889"/>
              <a:gd name="connsiteX3" fmla="*/ 5048795 w 9621520"/>
              <a:gd name="connsiteY3" fmla="*/ 49302 h 202889"/>
              <a:gd name="connsiteX4" fmla="*/ 5965844 w 9621520"/>
              <a:gd name="connsiteY4" fmla="*/ 6375 h 202889"/>
              <a:gd name="connsiteX5" fmla="*/ 7236186 w 9621520"/>
              <a:gd name="connsiteY5" fmla="*/ 4228 h 202889"/>
              <a:gd name="connsiteX6" fmla="*/ 8458920 w 9621520"/>
              <a:gd name="connsiteY6" fmla="*/ 47157 h 202889"/>
              <a:gd name="connsiteX7" fmla="*/ 9621520 w 9621520"/>
              <a:gd name="connsiteY7" fmla="*/ 131459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4715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19640"/>
              <a:gd name="connsiteY0" fmla="*/ 166501 h 202889"/>
              <a:gd name="connsiteX1" fmla="*/ 1778979 w 9619640"/>
              <a:gd name="connsiteY1" fmla="*/ 202776 h 202889"/>
              <a:gd name="connsiteX2" fmla="*/ 3121983 w 9619640"/>
              <a:gd name="connsiteY2" fmla="*/ 174872 h 202889"/>
              <a:gd name="connsiteX3" fmla="*/ 5048795 w 9619640"/>
              <a:gd name="connsiteY3" fmla="*/ 49302 h 202889"/>
              <a:gd name="connsiteX4" fmla="*/ 5965844 w 9619640"/>
              <a:gd name="connsiteY4" fmla="*/ 6375 h 202889"/>
              <a:gd name="connsiteX5" fmla="*/ 7236186 w 9619640"/>
              <a:gd name="connsiteY5" fmla="*/ 4228 h 202889"/>
              <a:gd name="connsiteX6" fmla="*/ 8458920 w 9619640"/>
              <a:gd name="connsiteY6" fmla="*/ 50377 h 202889"/>
              <a:gd name="connsiteX7" fmla="*/ 9619640 w 9619640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636553"/>
              <a:gd name="connsiteY0" fmla="*/ 166501 h 202889"/>
              <a:gd name="connsiteX1" fmla="*/ 1778979 w 9636553"/>
              <a:gd name="connsiteY1" fmla="*/ 202776 h 202889"/>
              <a:gd name="connsiteX2" fmla="*/ 3121983 w 9636553"/>
              <a:gd name="connsiteY2" fmla="*/ 174872 h 202889"/>
              <a:gd name="connsiteX3" fmla="*/ 5048795 w 9636553"/>
              <a:gd name="connsiteY3" fmla="*/ 49302 h 202889"/>
              <a:gd name="connsiteX4" fmla="*/ 5965844 w 9636553"/>
              <a:gd name="connsiteY4" fmla="*/ 6375 h 202889"/>
              <a:gd name="connsiteX5" fmla="*/ 7236186 w 9636553"/>
              <a:gd name="connsiteY5" fmla="*/ 4228 h 202889"/>
              <a:gd name="connsiteX6" fmla="*/ 8458920 w 9636553"/>
              <a:gd name="connsiteY6" fmla="*/ 50377 h 202889"/>
              <a:gd name="connsiteX7" fmla="*/ 9636553 w 9636553"/>
              <a:gd name="connsiteY7" fmla="*/ 166876 h 202889"/>
              <a:gd name="connsiteX0" fmla="*/ 0 w 9591452"/>
              <a:gd name="connsiteY0" fmla="*/ 166501 h 202889"/>
              <a:gd name="connsiteX1" fmla="*/ 1778979 w 9591452"/>
              <a:gd name="connsiteY1" fmla="*/ 202776 h 202889"/>
              <a:gd name="connsiteX2" fmla="*/ 3121983 w 9591452"/>
              <a:gd name="connsiteY2" fmla="*/ 174872 h 202889"/>
              <a:gd name="connsiteX3" fmla="*/ 5048795 w 9591452"/>
              <a:gd name="connsiteY3" fmla="*/ 49302 h 202889"/>
              <a:gd name="connsiteX4" fmla="*/ 5965844 w 9591452"/>
              <a:gd name="connsiteY4" fmla="*/ 6375 h 202889"/>
              <a:gd name="connsiteX5" fmla="*/ 7236186 w 9591452"/>
              <a:gd name="connsiteY5" fmla="*/ 4228 h 202889"/>
              <a:gd name="connsiteX6" fmla="*/ 8458920 w 9591452"/>
              <a:gd name="connsiteY6" fmla="*/ 50377 h 202889"/>
              <a:gd name="connsiteX7" fmla="*/ 9591452 w 9591452"/>
              <a:gd name="connsiteY7" fmla="*/ 161241 h 202889"/>
              <a:gd name="connsiteX0" fmla="*/ 0 w 9617761"/>
              <a:gd name="connsiteY0" fmla="*/ 166501 h 202889"/>
              <a:gd name="connsiteX1" fmla="*/ 1778979 w 9617761"/>
              <a:gd name="connsiteY1" fmla="*/ 202776 h 202889"/>
              <a:gd name="connsiteX2" fmla="*/ 3121983 w 9617761"/>
              <a:gd name="connsiteY2" fmla="*/ 174872 h 202889"/>
              <a:gd name="connsiteX3" fmla="*/ 5048795 w 9617761"/>
              <a:gd name="connsiteY3" fmla="*/ 49302 h 202889"/>
              <a:gd name="connsiteX4" fmla="*/ 5965844 w 9617761"/>
              <a:gd name="connsiteY4" fmla="*/ 6375 h 202889"/>
              <a:gd name="connsiteX5" fmla="*/ 7236186 w 9617761"/>
              <a:gd name="connsiteY5" fmla="*/ 4228 h 202889"/>
              <a:gd name="connsiteX6" fmla="*/ 8458920 w 9617761"/>
              <a:gd name="connsiteY6" fmla="*/ 50377 h 202889"/>
              <a:gd name="connsiteX7" fmla="*/ 9617761 w 9617761"/>
              <a:gd name="connsiteY7" fmla="*/ 163656 h 202889"/>
              <a:gd name="connsiteX0" fmla="*/ 0 w 9617761"/>
              <a:gd name="connsiteY0" fmla="*/ 166501 h 202889"/>
              <a:gd name="connsiteX1" fmla="*/ 1778979 w 9617761"/>
              <a:gd name="connsiteY1" fmla="*/ 202776 h 202889"/>
              <a:gd name="connsiteX2" fmla="*/ 3121983 w 9617761"/>
              <a:gd name="connsiteY2" fmla="*/ 174872 h 202889"/>
              <a:gd name="connsiteX3" fmla="*/ 5048795 w 9617761"/>
              <a:gd name="connsiteY3" fmla="*/ 49302 h 202889"/>
              <a:gd name="connsiteX4" fmla="*/ 5965844 w 9617761"/>
              <a:gd name="connsiteY4" fmla="*/ 6375 h 202889"/>
              <a:gd name="connsiteX5" fmla="*/ 7236186 w 9617761"/>
              <a:gd name="connsiteY5" fmla="*/ 4228 h 202889"/>
              <a:gd name="connsiteX6" fmla="*/ 8458920 w 9617761"/>
              <a:gd name="connsiteY6" fmla="*/ 50377 h 202889"/>
              <a:gd name="connsiteX7" fmla="*/ 9617761 w 9617761"/>
              <a:gd name="connsiteY7" fmla="*/ 163656 h 202889"/>
              <a:gd name="connsiteX0" fmla="*/ 0 w 9649331"/>
              <a:gd name="connsiteY0" fmla="*/ 166501 h 202889"/>
              <a:gd name="connsiteX1" fmla="*/ 1778979 w 9649331"/>
              <a:gd name="connsiteY1" fmla="*/ 202776 h 202889"/>
              <a:gd name="connsiteX2" fmla="*/ 3121983 w 9649331"/>
              <a:gd name="connsiteY2" fmla="*/ 174872 h 202889"/>
              <a:gd name="connsiteX3" fmla="*/ 5048795 w 9649331"/>
              <a:gd name="connsiteY3" fmla="*/ 49302 h 202889"/>
              <a:gd name="connsiteX4" fmla="*/ 5965844 w 9649331"/>
              <a:gd name="connsiteY4" fmla="*/ 6375 h 202889"/>
              <a:gd name="connsiteX5" fmla="*/ 7236186 w 9649331"/>
              <a:gd name="connsiteY5" fmla="*/ 4228 h 202889"/>
              <a:gd name="connsiteX6" fmla="*/ 8458920 w 9649331"/>
              <a:gd name="connsiteY6" fmla="*/ 50377 h 202889"/>
              <a:gd name="connsiteX7" fmla="*/ 9542594 w 9649331"/>
              <a:gd name="connsiteY7" fmla="*/ 154514 h 202889"/>
              <a:gd name="connsiteX8" fmla="*/ 9617761 w 9649331"/>
              <a:gd name="connsiteY8" fmla="*/ 163656 h 202889"/>
              <a:gd name="connsiteX0" fmla="*/ 0 w 9648214"/>
              <a:gd name="connsiteY0" fmla="*/ 166501 h 202889"/>
              <a:gd name="connsiteX1" fmla="*/ 1778979 w 9648214"/>
              <a:gd name="connsiteY1" fmla="*/ 202776 h 202889"/>
              <a:gd name="connsiteX2" fmla="*/ 3121983 w 9648214"/>
              <a:gd name="connsiteY2" fmla="*/ 174872 h 202889"/>
              <a:gd name="connsiteX3" fmla="*/ 5048795 w 9648214"/>
              <a:gd name="connsiteY3" fmla="*/ 49302 h 202889"/>
              <a:gd name="connsiteX4" fmla="*/ 5965844 w 9648214"/>
              <a:gd name="connsiteY4" fmla="*/ 6375 h 202889"/>
              <a:gd name="connsiteX5" fmla="*/ 7236186 w 9648214"/>
              <a:gd name="connsiteY5" fmla="*/ 4228 h 202889"/>
              <a:gd name="connsiteX6" fmla="*/ 8458920 w 9648214"/>
              <a:gd name="connsiteY6" fmla="*/ 50377 h 202889"/>
              <a:gd name="connsiteX7" fmla="*/ 9540715 w 9648214"/>
              <a:gd name="connsiteY7" fmla="*/ 159343 h 202889"/>
              <a:gd name="connsiteX8" fmla="*/ 9617761 w 9648214"/>
              <a:gd name="connsiteY8" fmla="*/ 163656 h 202889"/>
              <a:gd name="connsiteX0" fmla="*/ 0 w 9648214"/>
              <a:gd name="connsiteY0" fmla="*/ 166501 h 202889"/>
              <a:gd name="connsiteX1" fmla="*/ 1778979 w 9648214"/>
              <a:gd name="connsiteY1" fmla="*/ 202776 h 202889"/>
              <a:gd name="connsiteX2" fmla="*/ 3121983 w 9648214"/>
              <a:gd name="connsiteY2" fmla="*/ 174872 h 202889"/>
              <a:gd name="connsiteX3" fmla="*/ 5048795 w 9648214"/>
              <a:gd name="connsiteY3" fmla="*/ 49302 h 202889"/>
              <a:gd name="connsiteX4" fmla="*/ 5965844 w 9648214"/>
              <a:gd name="connsiteY4" fmla="*/ 6375 h 202889"/>
              <a:gd name="connsiteX5" fmla="*/ 7236186 w 9648214"/>
              <a:gd name="connsiteY5" fmla="*/ 4228 h 202889"/>
              <a:gd name="connsiteX6" fmla="*/ 8458920 w 9648214"/>
              <a:gd name="connsiteY6" fmla="*/ 50377 h 202889"/>
              <a:gd name="connsiteX7" fmla="*/ 9540715 w 9648214"/>
              <a:gd name="connsiteY7" fmla="*/ 159343 h 202889"/>
              <a:gd name="connsiteX8" fmla="*/ 9617761 w 9648214"/>
              <a:gd name="connsiteY8" fmla="*/ 163656 h 202889"/>
              <a:gd name="connsiteX0" fmla="*/ 0 w 9636343"/>
              <a:gd name="connsiteY0" fmla="*/ 166501 h 202889"/>
              <a:gd name="connsiteX1" fmla="*/ 1778979 w 9636343"/>
              <a:gd name="connsiteY1" fmla="*/ 202776 h 202889"/>
              <a:gd name="connsiteX2" fmla="*/ 3121983 w 9636343"/>
              <a:gd name="connsiteY2" fmla="*/ 174872 h 202889"/>
              <a:gd name="connsiteX3" fmla="*/ 5048795 w 9636343"/>
              <a:gd name="connsiteY3" fmla="*/ 49302 h 202889"/>
              <a:gd name="connsiteX4" fmla="*/ 5965844 w 9636343"/>
              <a:gd name="connsiteY4" fmla="*/ 6375 h 202889"/>
              <a:gd name="connsiteX5" fmla="*/ 7236186 w 9636343"/>
              <a:gd name="connsiteY5" fmla="*/ 4228 h 202889"/>
              <a:gd name="connsiteX6" fmla="*/ 8458920 w 9636343"/>
              <a:gd name="connsiteY6" fmla="*/ 50377 h 202889"/>
              <a:gd name="connsiteX7" fmla="*/ 9540715 w 9636343"/>
              <a:gd name="connsiteY7" fmla="*/ 159343 h 202889"/>
              <a:gd name="connsiteX8" fmla="*/ 9617761 w 9636343"/>
              <a:gd name="connsiteY8" fmla="*/ 163656 h 202889"/>
              <a:gd name="connsiteX0" fmla="*/ 0 w 9638463"/>
              <a:gd name="connsiteY0" fmla="*/ 166501 h 202889"/>
              <a:gd name="connsiteX1" fmla="*/ 1778979 w 9638463"/>
              <a:gd name="connsiteY1" fmla="*/ 202776 h 202889"/>
              <a:gd name="connsiteX2" fmla="*/ 3121983 w 9638463"/>
              <a:gd name="connsiteY2" fmla="*/ 174872 h 202889"/>
              <a:gd name="connsiteX3" fmla="*/ 5048795 w 9638463"/>
              <a:gd name="connsiteY3" fmla="*/ 49302 h 202889"/>
              <a:gd name="connsiteX4" fmla="*/ 5965844 w 9638463"/>
              <a:gd name="connsiteY4" fmla="*/ 6375 h 202889"/>
              <a:gd name="connsiteX5" fmla="*/ 7236186 w 9638463"/>
              <a:gd name="connsiteY5" fmla="*/ 4228 h 202889"/>
              <a:gd name="connsiteX6" fmla="*/ 8458920 w 9638463"/>
              <a:gd name="connsiteY6" fmla="*/ 50377 h 202889"/>
              <a:gd name="connsiteX7" fmla="*/ 9540715 w 9638463"/>
              <a:gd name="connsiteY7" fmla="*/ 159343 h 202889"/>
              <a:gd name="connsiteX8" fmla="*/ 9617761 w 9638463"/>
              <a:gd name="connsiteY8" fmla="*/ 163656 h 202889"/>
              <a:gd name="connsiteX0" fmla="*/ 0 w 9710080"/>
              <a:gd name="connsiteY0" fmla="*/ 166501 h 202889"/>
              <a:gd name="connsiteX1" fmla="*/ 1778979 w 9710080"/>
              <a:gd name="connsiteY1" fmla="*/ 202776 h 202889"/>
              <a:gd name="connsiteX2" fmla="*/ 3121983 w 9710080"/>
              <a:gd name="connsiteY2" fmla="*/ 174872 h 202889"/>
              <a:gd name="connsiteX3" fmla="*/ 5048795 w 9710080"/>
              <a:gd name="connsiteY3" fmla="*/ 49302 h 202889"/>
              <a:gd name="connsiteX4" fmla="*/ 5965844 w 9710080"/>
              <a:gd name="connsiteY4" fmla="*/ 6375 h 202889"/>
              <a:gd name="connsiteX5" fmla="*/ 7236186 w 9710080"/>
              <a:gd name="connsiteY5" fmla="*/ 4228 h 202889"/>
              <a:gd name="connsiteX6" fmla="*/ 8458920 w 9710080"/>
              <a:gd name="connsiteY6" fmla="*/ 50377 h 202889"/>
              <a:gd name="connsiteX7" fmla="*/ 9540715 w 9710080"/>
              <a:gd name="connsiteY7" fmla="*/ 159343 h 202889"/>
              <a:gd name="connsiteX8" fmla="*/ 9617761 w 9710080"/>
              <a:gd name="connsiteY8" fmla="*/ 163656 h 202889"/>
              <a:gd name="connsiteX0" fmla="*/ 0 w 9712416"/>
              <a:gd name="connsiteY0" fmla="*/ 166501 h 202889"/>
              <a:gd name="connsiteX1" fmla="*/ 1778979 w 9712416"/>
              <a:gd name="connsiteY1" fmla="*/ 202776 h 202889"/>
              <a:gd name="connsiteX2" fmla="*/ 3121983 w 9712416"/>
              <a:gd name="connsiteY2" fmla="*/ 174872 h 202889"/>
              <a:gd name="connsiteX3" fmla="*/ 5048795 w 9712416"/>
              <a:gd name="connsiteY3" fmla="*/ 49302 h 202889"/>
              <a:gd name="connsiteX4" fmla="*/ 5965844 w 9712416"/>
              <a:gd name="connsiteY4" fmla="*/ 6375 h 202889"/>
              <a:gd name="connsiteX5" fmla="*/ 7236186 w 9712416"/>
              <a:gd name="connsiteY5" fmla="*/ 4228 h 202889"/>
              <a:gd name="connsiteX6" fmla="*/ 8458920 w 9712416"/>
              <a:gd name="connsiteY6" fmla="*/ 50377 h 202889"/>
              <a:gd name="connsiteX7" fmla="*/ 9540715 w 9712416"/>
              <a:gd name="connsiteY7" fmla="*/ 159343 h 202889"/>
              <a:gd name="connsiteX8" fmla="*/ 9621519 w 9712416"/>
              <a:gd name="connsiteY8" fmla="*/ 152387 h 202889"/>
              <a:gd name="connsiteX0" fmla="*/ 0 w 9900336"/>
              <a:gd name="connsiteY0" fmla="*/ 166501 h 202889"/>
              <a:gd name="connsiteX1" fmla="*/ 1778979 w 9900336"/>
              <a:gd name="connsiteY1" fmla="*/ 202776 h 202889"/>
              <a:gd name="connsiteX2" fmla="*/ 3121983 w 9900336"/>
              <a:gd name="connsiteY2" fmla="*/ 174872 h 202889"/>
              <a:gd name="connsiteX3" fmla="*/ 5048795 w 9900336"/>
              <a:gd name="connsiteY3" fmla="*/ 49302 h 202889"/>
              <a:gd name="connsiteX4" fmla="*/ 5965844 w 9900336"/>
              <a:gd name="connsiteY4" fmla="*/ 6375 h 202889"/>
              <a:gd name="connsiteX5" fmla="*/ 7236186 w 9900336"/>
              <a:gd name="connsiteY5" fmla="*/ 4228 h 202889"/>
              <a:gd name="connsiteX6" fmla="*/ 8458920 w 9900336"/>
              <a:gd name="connsiteY6" fmla="*/ 50377 h 202889"/>
              <a:gd name="connsiteX7" fmla="*/ 9540715 w 9900336"/>
              <a:gd name="connsiteY7" fmla="*/ 159343 h 202889"/>
              <a:gd name="connsiteX8" fmla="*/ 9858298 w 9900336"/>
              <a:gd name="connsiteY8" fmla="*/ 157216 h 202889"/>
              <a:gd name="connsiteX0" fmla="*/ 0 w 9961950"/>
              <a:gd name="connsiteY0" fmla="*/ 166501 h 202889"/>
              <a:gd name="connsiteX1" fmla="*/ 1778979 w 9961950"/>
              <a:gd name="connsiteY1" fmla="*/ 202776 h 202889"/>
              <a:gd name="connsiteX2" fmla="*/ 3121983 w 9961950"/>
              <a:gd name="connsiteY2" fmla="*/ 174872 h 202889"/>
              <a:gd name="connsiteX3" fmla="*/ 5048795 w 9961950"/>
              <a:gd name="connsiteY3" fmla="*/ 49302 h 202889"/>
              <a:gd name="connsiteX4" fmla="*/ 5965844 w 9961950"/>
              <a:gd name="connsiteY4" fmla="*/ 6375 h 202889"/>
              <a:gd name="connsiteX5" fmla="*/ 7236186 w 9961950"/>
              <a:gd name="connsiteY5" fmla="*/ 4228 h 202889"/>
              <a:gd name="connsiteX6" fmla="*/ 8458920 w 9961950"/>
              <a:gd name="connsiteY6" fmla="*/ 50377 h 202889"/>
              <a:gd name="connsiteX7" fmla="*/ 9540715 w 9961950"/>
              <a:gd name="connsiteY7" fmla="*/ 159343 h 202889"/>
              <a:gd name="connsiteX8" fmla="*/ 9925949 w 9961950"/>
              <a:gd name="connsiteY8" fmla="*/ 149167 h 202889"/>
              <a:gd name="connsiteX0" fmla="*/ 0 w 9961950"/>
              <a:gd name="connsiteY0" fmla="*/ 166501 h 202889"/>
              <a:gd name="connsiteX1" fmla="*/ 1778979 w 9961950"/>
              <a:gd name="connsiteY1" fmla="*/ 202776 h 202889"/>
              <a:gd name="connsiteX2" fmla="*/ 3121983 w 9961950"/>
              <a:gd name="connsiteY2" fmla="*/ 174872 h 202889"/>
              <a:gd name="connsiteX3" fmla="*/ 5048795 w 9961950"/>
              <a:gd name="connsiteY3" fmla="*/ 49302 h 202889"/>
              <a:gd name="connsiteX4" fmla="*/ 5965844 w 9961950"/>
              <a:gd name="connsiteY4" fmla="*/ 6375 h 202889"/>
              <a:gd name="connsiteX5" fmla="*/ 7236186 w 9961950"/>
              <a:gd name="connsiteY5" fmla="*/ 4228 h 202889"/>
              <a:gd name="connsiteX6" fmla="*/ 8458920 w 9961950"/>
              <a:gd name="connsiteY6" fmla="*/ 50377 h 202889"/>
              <a:gd name="connsiteX7" fmla="*/ 9540715 w 9961950"/>
              <a:gd name="connsiteY7" fmla="*/ 159343 h 202889"/>
              <a:gd name="connsiteX8" fmla="*/ 9925949 w 9961950"/>
              <a:gd name="connsiteY8" fmla="*/ 149167 h 202889"/>
              <a:gd name="connsiteX0" fmla="*/ 0 w 9540715"/>
              <a:gd name="connsiteY0" fmla="*/ 166501 h 202889"/>
              <a:gd name="connsiteX1" fmla="*/ 1778979 w 9540715"/>
              <a:gd name="connsiteY1" fmla="*/ 202776 h 202889"/>
              <a:gd name="connsiteX2" fmla="*/ 3121983 w 9540715"/>
              <a:gd name="connsiteY2" fmla="*/ 174872 h 202889"/>
              <a:gd name="connsiteX3" fmla="*/ 5048795 w 9540715"/>
              <a:gd name="connsiteY3" fmla="*/ 49302 h 202889"/>
              <a:gd name="connsiteX4" fmla="*/ 5965844 w 9540715"/>
              <a:gd name="connsiteY4" fmla="*/ 6375 h 202889"/>
              <a:gd name="connsiteX5" fmla="*/ 7236186 w 9540715"/>
              <a:gd name="connsiteY5" fmla="*/ 4228 h 202889"/>
              <a:gd name="connsiteX6" fmla="*/ 8458920 w 9540715"/>
              <a:gd name="connsiteY6" fmla="*/ 50377 h 202889"/>
              <a:gd name="connsiteX7" fmla="*/ 9540715 w 9540715"/>
              <a:gd name="connsiteY7" fmla="*/ 159343 h 202889"/>
              <a:gd name="connsiteX0" fmla="*/ 0 w 9559957"/>
              <a:gd name="connsiteY0" fmla="*/ 166501 h 202889"/>
              <a:gd name="connsiteX1" fmla="*/ 1778979 w 9559957"/>
              <a:gd name="connsiteY1" fmla="*/ 202776 h 202889"/>
              <a:gd name="connsiteX2" fmla="*/ 3121983 w 9559957"/>
              <a:gd name="connsiteY2" fmla="*/ 174872 h 202889"/>
              <a:gd name="connsiteX3" fmla="*/ 5048795 w 9559957"/>
              <a:gd name="connsiteY3" fmla="*/ 49302 h 202889"/>
              <a:gd name="connsiteX4" fmla="*/ 5965844 w 9559957"/>
              <a:gd name="connsiteY4" fmla="*/ 6375 h 202889"/>
              <a:gd name="connsiteX5" fmla="*/ 7236186 w 9559957"/>
              <a:gd name="connsiteY5" fmla="*/ 4228 h 202889"/>
              <a:gd name="connsiteX6" fmla="*/ 8458920 w 9559957"/>
              <a:gd name="connsiteY6" fmla="*/ 50377 h 202889"/>
              <a:gd name="connsiteX7" fmla="*/ 9454270 w 9559957"/>
              <a:gd name="connsiteY7" fmla="*/ 148074 h 202889"/>
              <a:gd name="connsiteX8" fmla="*/ 9540715 w 9559957"/>
              <a:gd name="connsiteY8" fmla="*/ 159343 h 202889"/>
              <a:gd name="connsiteX0" fmla="*/ 0 w 9556944"/>
              <a:gd name="connsiteY0" fmla="*/ 166501 h 202889"/>
              <a:gd name="connsiteX1" fmla="*/ 1778979 w 9556944"/>
              <a:gd name="connsiteY1" fmla="*/ 202776 h 202889"/>
              <a:gd name="connsiteX2" fmla="*/ 3121983 w 9556944"/>
              <a:gd name="connsiteY2" fmla="*/ 174872 h 202889"/>
              <a:gd name="connsiteX3" fmla="*/ 5048795 w 9556944"/>
              <a:gd name="connsiteY3" fmla="*/ 49302 h 202889"/>
              <a:gd name="connsiteX4" fmla="*/ 5965844 w 9556944"/>
              <a:gd name="connsiteY4" fmla="*/ 6375 h 202889"/>
              <a:gd name="connsiteX5" fmla="*/ 7236186 w 9556944"/>
              <a:gd name="connsiteY5" fmla="*/ 4228 h 202889"/>
              <a:gd name="connsiteX6" fmla="*/ 8458920 w 9556944"/>
              <a:gd name="connsiteY6" fmla="*/ 50377 h 202889"/>
              <a:gd name="connsiteX7" fmla="*/ 9448633 w 9556944"/>
              <a:gd name="connsiteY7" fmla="*/ 125536 h 202889"/>
              <a:gd name="connsiteX8" fmla="*/ 9540715 w 9556944"/>
              <a:gd name="connsiteY8" fmla="*/ 159343 h 202889"/>
              <a:gd name="connsiteX0" fmla="*/ 0 w 9621521"/>
              <a:gd name="connsiteY0" fmla="*/ 166501 h 202889"/>
              <a:gd name="connsiteX1" fmla="*/ 1778979 w 9621521"/>
              <a:gd name="connsiteY1" fmla="*/ 202776 h 202889"/>
              <a:gd name="connsiteX2" fmla="*/ 3121983 w 9621521"/>
              <a:gd name="connsiteY2" fmla="*/ 174872 h 202889"/>
              <a:gd name="connsiteX3" fmla="*/ 5048795 w 9621521"/>
              <a:gd name="connsiteY3" fmla="*/ 49302 h 202889"/>
              <a:gd name="connsiteX4" fmla="*/ 5965844 w 9621521"/>
              <a:gd name="connsiteY4" fmla="*/ 6375 h 202889"/>
              <a:gd name="connsiteX5" fmla="*/ 7236186 w 9621521"/>
              <a:gd name="connsiteY5" fmla="*/ 4228 h 202889"/>
              <a:gd name="connsiteX6" fmla="*/ 8458920 w 9621521"/>
              <a:gd name="connsiteY6" fmla="*/ 50377 h 202889"/>
              <a:gd name="connsiteX7" fmla="*/ 9448633 w 9621521"/>
              <a:gd name="connsiteY7" fmla="*/ 125536 h 202889"/>
              <a:gd name="connsiteX8" fmla="*/ 9621521 w 9621521"/>
              <a:gd name="connsiteY8" fmla="*/ 163368 h 202889"/>
              <a:gd name="connsiteX0" fmla="*/ 0 w 9681655"/>
              <a:gd name="connsiteY0" fmla="*/ 166501 h 202889"/>
              <a:gd name="connsiteX1" fmla="*/ 1778979 w 9681655"/>
              <a:gd name="connsiteY1" fmla="*/ 202776 h 202889"/>
              <a:gd name="connsiteX2" fmla="*/ 3121983 w 9681655"/>
              <a:gd name="connsiteY2" fmla="*/ 174872 h 202889"/>
              <a:gd name="connsiteX3" fmla="*/ 5048795 w 9681655"/>
              <a:gd name="connsiteY3" fmla="*/ 49302 h 202889"/>
              <a:gd name="connsiteX4" fmla="*/ 5965844 w 9681655"/>
              <a:gd name="connsiteY4" fmla="*/ 6375 h 202889"/>
              <a:gd name="connsiteX5" fmla="*/ 7236186 w 9681655"/>
              <a:gd name="connsiteY5" fmla="*/ 4228 h 202889"/>
              <a:gd name="connsiteX6" fmla="*/ 8458920 w 9681655"/>
              <a:gd name="connsiteY6" fmla="*/ 50377 h 202889"/>
              <a:gd name="connsiteX7" fmla="*/ 9448633 w 9681655"/>
              <a:gd name="connsiteY7" fmla="*/ 125536 h 202889"/>
              <a:gd name="connsiteX8" fmla="*/ 9681655 w 9681655"/>
              <a:gd name="connsiteY8" fmla="*/ 163368 h 202889"/>
              <a:gd name="connsiteX0" fmla="*/ 0 w 9681655"/>
              <a:gd name="connsiteY0" fmla="*/ 166501 h 202889"/>
              <a:gd name="connsiteX1" fmla="*/ 1778979 w 9681655"/>
              <a:gd name="connsiteY1" fmla="*/ 202776 h 202889"/>
              <a:gd name="connsiteX2" fmla="*/ 3121983 w 9681655"/>
              <a:gd name="connsiteY2" fmla="*/ 174872 h 202889"/>
              <a:gd name="connsiteX3" fmla="*/ 5048795 w 9681655"/>
              <a:gd name="connsiteY3" fmla="*/ 49302 h 202889"/>
              <a:gd name="connsiteX4" fmla="*/ 5965844 w 9681655"/>
              <a:gd name="connsiteY4" fmla="*/ 6375 h 202889"/>
              <a:gd name="connsiteX5" fmla="*/ 7236186 w 9681655"/>
              <a:gd name="connsiteY5" fmla="*/ 4228 h 202889"/>
              <a:gd name="connsiteX6" fmla="*/ 8458920 w 9681655"/>
              <a:gd name="connsiteY6" fmla="*/ 50377 h 202889"/>
              <a:gd name="connsiteX7" fmla="*/ 9456150 w 9681655"/>
              <a:gd name="connsiteY7" fmla="*/ 130365 h 202889"/>
              <a:gd name="connsiteX8" fmla="*/ 9681655 w 9681655"/>
              <a:gd name="connsiteY8" fmla="*/ 163368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578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6150 w 9630917"/>
              <a:gd name="connsiteY7" fmla="*/ 13036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1975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54270 w 9630917"/>
              <a:gd name="connsiteY7" fmla="*/ 13439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48632 w 9630917"/>
              <a:gd name="connsiteY7" fmla="*/ 137610 h 202889"/>
              <a:gd name="connsiteX8" fmla="*/ 9630917 w 9630917"/>
              <a:gd name="connsiteY8" fmla="*/ 162563 h 202889"/>
              <a:gd name="connsiteX0" fmla="*/ 0 w 9630917"/>
              <a:gd name="connsiteY0" fmla="*/ 166501 h 202889"/>
              <a:gd name="connsiteX1" fmla="*/ 1778979 w 9630917"/>
              <a:gd name="connsiteY1" fmla="*/ 202776 h 202889"/>
              <a:gd name="connsiteX2" fmla="*/ 3121983 w 9630917"/>
              <a:gd name="connsiteY2" fmla="*/ 174872 h 202889"/>
              <a:gd name="connsiteX3" fmla="*/ 5048795 w 9630917"/>
              <a:gd name="connsiteY3" fmla="*/ 49302 h 202889"/>
              <a:gd name="connsiteX4" fmla="*/ 5965844 w 9630917"/>
              <a:gd name="connsiteY4" fmla="*/ 6375 h 202889"/>
              <a:gd name="connsiteX5" fmla="*/ 7236186 w 9630917"/>
              <a:gd name="connsiteY5" fmla="*/ 4228 h 202889"/>
              <a:gd name="connsiteX6" fmla="*/ 8458920 w 9630917"/>
              <a:gd name="connsiteY6" fmla="*/ 50377 h 202889"/>
              <a:gd name="connsiteX7" fmla="*/ 9424203 w 9630917"/>
              <a:gd name="connsiteY7" fmla="*/ 139220 h 202889"/>
              <a:gd name="connsiteX8" fmla="*/ 9630917 w 9630917"/>
              <a:gd name="connsiteY8" fmla="*/ 16256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24203 w 9625279"/>
              <a:gd name="connsiteY7" fmla="*/ 13922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24203 w 9625279"/>
              <a:gd name="connsiteY7" fmla="*/ 13922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  <a:gd name="connsiteX0" fmla="*/ 0 w 9625279"/>
              <a:gd name="connsiteY0" fmla="*/ 166501 h 202889"/>
              <a:gd name="connsiteX1" fmla="*/ 1778979 w 9625279"/>
              <a:gd name="connsiteY1" fmla="*/ 202776 h 202889"/>
              <a:gd name="connsiteX2" fmla="*/ 3121983 w 9625279"/>
              <a:gd name="connsiteY2" fmla="*/ 174872 h 202889"/>
              <a:gd name="connsiteX3" fmla="*/ 5048795 w 9625279"/>
              <a:gd name="connsiteY3" fmla="*/ 49302 h 202889"/>
              <a:gd name="connsiteX4" fmla="*/ 5965844 w 9625279"/>
              <a:gd name="connsiteY4" fmla="*/ 6375 h 202889"/>
              <a:gd name="connsiteX5" fmla="*/ 7236186 w 9625279"/>
              <a:gd name="connsiteY5" fmla="*/ 4228 h 202889"/>
              <a:gd name="connsiteX6" fmla="*/ 8458920 w 9625279"/>
              <a:gd name="connsiteY6" fmla="*/ 50377 h 202889"/>
              <a:gd name="connsiteX7" fmla="*/ 9416686 w 9625279"/>
              <a:gd name="connsiteY7" fmla="*/ 142440 h 202889"/>
              <a:gd name="connsiteX8" fmla="*/ 9625279 w 9625279"/>
              <a:gd name="connsiteY8" fmla="*/ 165783 h 20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25279" h="202889">
                <a:moveTo>
                  <a:pt x="0" y="166501"/>
                </a:moveTo>
                <a:cubicBezTo>
                  <a:pt x="886149" y="197911"/>
                  <a:pt x="890324" y="197124"/>
                  <a:pt x="1778979" y="202776"/>
                </a:cubicBezTo>
                <a:cubicBezTo>
                  <a:pt x="2224141" y="204171"/>
                  <a:pt x="2592465" y="192580"/>
                  <a:pt x="3121983" y="174872"/>
                </a:cubicBezTo>
                <a:cubicBezTo>
                  <a:pt x="3992263" y="130334"/>
                  <a:pt x="4120887" y="125224"/>
                  <a:pt x="5048795" y="49302"/>
                </a:cubicBezTo>
                <a:cubicBezTo>
                  <a:pt x="5523607" y="23902"/>
                  <a:pt x="5448855" y="26051"/>
                  <a:pt x="5965844" y="6375"/>
                </a:cubicBezTo>
                <a:cubicBezTo>
                  <a:pt x="6414347" y="-1138"/>
                  <a:pt x="6619807" y="-2211"/>
                  <a:pt x="7236186" y="4228"/>
                </a:cubicBezTo>
                <a:cubicBezTo>
                  <a:pt x="7849224" y="19968"/>
                  <a:pt x="7799529" y="19879"/>
                  <a:pt x="8458920" y="50377"/>
                </a:cubicBezTo>
                <a:cubicBezTo>
                  <a:pt x="9044709" y="90450"/>
                  <a:pt x="9086050" y="102545"/>
                  <a:pt x="9416686" y="142440"/>
                </a:cubicBezTo>
                <a:cubicBezTo>
                  <a:pt x="9534971" y="156577"/>
                  <a:pt x="9548858" y="159076"/>
                  <a:pt x="9625279" y="165783"/>
                </a:cubicBez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674E11-A234-4521-B735-162D37108560}"/>
              </a:ext>
            </a:extLst>
          </p:cNvPr>
          <p:cNvSpPr/>
          <p:nvPr/>
        </p:nvSpPr>
        <p:spPr>
          <a:xfrm>
            <a:off x="-3405" y="2705493"/>
            <a:ext cx="6099317" cy="193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5">
            <a:extLst>
              <a:ext uri="{FF2B5EF4-FFF2-40B4-BE49-F238E27FC236}">
                <a16:creationId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6162" y="2202992"/>
            <a:ext cx="3213288" cy="311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8171" y="3622022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C0681738-3661-4E27-B739-ECF7D078D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4456" y="3637986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7" name="Plassholder for tekst 5">
            <a:extLst>
              <a:ext uri="{FF2B5EF4-FFF2-40B4-BE49-F238E27FC236}">
                <a16:creationId xmlns:a16="http://schemas.microsoft.com/office/drawing/2014/main" id="{04757A0B-2D47-4AFB-8969-2F1A4B89D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8830" y="4125847"/>
            <a:ext cx="1615440" cy="10156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65CB4BB-A451-4440-B3FA-D0CFCB758D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5377BF33-DCC6-40E7-B436-3EC3AAC975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77803" y="3497615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BCA7A75E-1583-464D-845A-1257A72610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6958" y="3704477"/>
            <a:ext cx="144018" cy="14401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8D2063CC-CE38-4425-B45B-D408EDB1A1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0328" y="3935025"/>
            <a:ext cx="72009" cy="72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E0E42E30-19D7-0B4E-9FC9-D70E59618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0B5970AF-1821-7B43-AC24-FDA29C64063F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254A431D-B0C0-2348-B9CB-9D6BC5E05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:a16="http://schemas.microsoft.com/office/drawing/2014/main" id="{AA4E540B-6E98-2C49-B0CB-F824E1FE12E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32" name="Plassholder for tekst 8">
            <a:extLst>
              <a:ext uri="{FF2B5EF4-FFF2-40B4-BE49-F238E27FC236}">
                <a16:creationId xmlns:a16="http://schemas.microsoft.com/office/drawing/2014/main" id="{FEB814EF-E313-AF49-9B3D-DB0DC319E1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958" y="3699788"/>
            <a:ext cx="144018" cy="144018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4" name="Plassholder for tekst 3">
            <a:extLst>
              <a:ext uri="{FF2B5EF4-FFF2-40B4-BE49-F238E27FC236}">
                <a16:creationId xmlns:a16="http://schemas.microsoft.com/office/drawing/2014/main" id="{07256919-8792-4424-845E-04FAEADD61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275200" y="831600"/>
            <a:ext cx="3214800" cy="8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245879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i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D7694885-A28C-744E-AA51-E0F819E7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944" y="4158832"/>
            <a:ext cx="321328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112" y="3453595"/>
            <a:ext cx="641201" cy="208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75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C0681738-3661-4E27-B739-ECF7D078D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5986" y="3433575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944" y="3859899"/>
            <a:ext cx="3213288" cy="338554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9" name="Plassholder for tekst 5">
            <a:extLst>
              <a:ext uri="{FF2B5EF4-FFF2-40B4-BE49-F238E27FC236}">
                <a16:creationId xmlns:a16="http://schemas.microsoft.com/office/drawing/2014/main" id="{7343CA39-8AFD-411A-A7BA-7E4E36D37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87912" y="1469929"/>
            <a:ext cx="3213288" cy="1407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5">
            <a:extLst>
              <a:ext uri="{FF2B5EF4-FFF2-40B4-BE49-F238E27FC236}">
                <a16:creationId xmlns:a16="http://schemas.microsoft.com/office/drawing/2014/main" id="{091010AD-4808-473F-944F-2C32041822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9904" y="3027387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B67647C3-A75F-4B6B-B5E0-6306D11D5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7912" y="1170996"/>
            <a:ext cx="3213288" cy="338554"/>
          </a:xfrm>
        </p:spPr>
        <p:txBody>
          <a:bodyPr wrap="square">
            <a:noAutofit/>
          </a:bodyPr>
          <a:lstStyle>
            <a:lvl1pPr marL="0" indent="0"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540B6F73-0821-4792-9D7C-20B1ECBA6B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1489" y="4074614"/>
            <a:ext cx="61555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5E5B57F-A81A-4704-8236-5BE6BDC2D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7F66144-9A9C-4A5B-9E88-80FCFC5BCE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707" y="3286362"/>
            <a:ext cx="72009" cy="7200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86AB7322-A0F0-4FE1-B7BF-D0A66933B1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76166" y="3450755"/>
            <a:ext cx="72009" cy="72009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lang="nb-NO" dirty="0"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57C0F8D2-8A68-4EAB-BF1E-7776DEB6C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61970" y="3876664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AE9E8CC0-06A0-479B-AC09-845C3F6E35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48033" y="3812966"/>
            <a:ext cx="72009" cy="7200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Plassholder for dato 3">
            <a:extLst>
              <a:ext uri="{FF2B5EF4-FFF2-40B4-BE49-F238E27FC236}">
                <a16:creationId xmlns:a16="http://schemas.microsoft.com/office/drawing/2014/main" id="{395CE84A-B10A-7B47-A25E-A55595B43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AE9DB5E6-FF95-CD42-9213-64E9F53A84A8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755EC1FD-2FBD-1D4C-BB98-AC8D7C01F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5" name="Plassholder for bunntekst 3">
            <a:extLst>
              <a:ext uri="{FF2B5EF4-FFF2-40B4-BE49-F238E27FC236}">
                <a16:creationId xmlns:a16="http://schemas.microsoft.com/office/drawing/2014/main" id="{F670B273-35EF-E041-ABA8-6EE57AA42AF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30836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5F6E5F9F-4B24-3A45-A841-87C4AEF94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0756" y="5183287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4F978E24-99A5-4317-BEF1-0ADFBBB1A7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9749" y="4556181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3574" y="4797749"/>
            <a:ext cx="1962718" cy="276999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67623FF3-AD8D-4370-8364-F028F9C310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10756" y="2484311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3185232E-511E-44A0-90A4-11DF7BC80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2407" y="5184722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F6D40BD7-87FA-47FE-8D8D-2F893B267F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1400" y="4557616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20196BBD-7619-4332-AA57-2AB7826A8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5225" y="4799184"/>
            <a:ext cx="1962718" cy="276999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6" name="Plassholder for bilde 13">
            <a:extLst>
              <a:ext uri="{FF2B5EF4-FFF2-40B4-BE49-F238E27FC236}">
                <a16:creationId xmlns:a16="http://schemas.microsoft.com/office/drawing/2014/main" id="{4C4694E9-CC8A-4C44-9B87-1B333E46F1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2407" y="248574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27832B87-9ADE-43C0-BAA8-300EC9551A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4058" y="5186157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5">
            <a:extLst>
              <a:ext uri="{FF2B5EF4-FFF2-40B4-BE49-F238E27FC236}">
                <a16:creationId xmlns:a16="http://schemas.microsoft.com/office/drawing/2014/main" id="{66C638AD-4F59-403F-A935-81482D7014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93051" y="4559051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2122B872-FCF9-430C-B531-F5FE638DC7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6876" y="4800619"/>
            <a:ext cx="1962718" cy="276999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30" name="Plassholder for bilde 13">
            <a:extLst>
              <a:ext uri="{FF2B5EF4-FFF2-40B4-BE49-F238E27FC236}">
                <a16:creationId xmlns:a16="http://schemas.microsoft.com/office/drawing/2014/main" id="{CBF270FC-0B25-45BC-9A6C-2DDE84C6E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14058" y="2487180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1" name="Plassholder for tekst 5">
            <a:extLst>
              <a:ext uri="{FF2B5EF4-FFF2-40B4-BE49-F238E27FC236}">
                <a16:creationId xmlns:a16="http://schemas.microsoft.com/office/drawing/2014/main" id="{754BCA09-DD17-4AD5-8E0C-2ED9E1722F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5708" y="5187592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5">
            <a:extLst>
              <a:ext uri="{FF2B5EF4-FFF2-40B4-BE49-F238E27FC236}">
                <a16:creationId xmlns:a16="http://schemas.microsoft.com/office/drawing/2014/main" id="{0C41CC09-A278-4041-A046-202BAC2F0B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94701" y="4560486"/>
            <a:ext cx="410369" cy="1889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 dirty="0"/>
              <a:t>YYYY</a:t>
            </a:r>
          </a:p>
        </p:txBody>
      </p:sp>
      <p:sp>
        <p:nvSpPr>
          <p:cNvPr id="33" name="Plassholder for tekst 4">
            <a:extLst>
              <a:ext uri="{FF2B5EF4-FFF2-40B4-BE49-F238E27FC236}">
                <a16:creationId xmlns:a16="http://schemas.microsoft.com/office/drawing/2014/main" id="{5044E015-6953-4435-8B28-191687BCAB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8526" y="4802054"/>
            <a:ext cx="1962718" cy="276999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34" name="Plassholder for bilde 13">
            <a:extLst>
              <a:ext uri="{FF2B5EF4-FFF2-40B4-BE49-F238E27FC236}">
                <a16:creationId xmlns:a16="http://schemas.microsoft.com/office/drawing/2014/main" id="{2FCDB673-0A6B-4432-B7F1-F784B5C7420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15708" y="2488615"/>
            <a:ext cx="1968354" cy="1968546"/>
          </a:xfrm>
          <a:noFill/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35" name="Bilde 34">
            <a:extLst>
              <a:ext uri="{FF2B5EF4-FFF2-40B4-BE49-F238E27FC236}">
                <a16:creationId xmlns:a16="http://schemas.microsoft.com/office/drawing/2014/main" id="{47BAF2EF-6D7F-4BE0-9DF5-8EE7317F8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37" name="Plassholder for dato 3">
            <a:extLst>
              <a:ext uri="{FF2B5EF4-FFF2-40B4-BE49-F238E27FC236}">
                <a16:creationId xmlns:a16="http://schemas.microsoft.com/office/drawing/2014/main" id="{CCD21E75-FCEE-2048-9431-AB500BAC5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73B97FF-3AFE-A742-94C5-49F6CDF5FC21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38" name="Plassholder for lysbildenummer 5">
            <a:extLst>
              <a:ext uri="{FF2B5EF4-FFF2-40B4-BE49-F238E27FC236}">
                <a16:creationId xmlns:a16="http://schemas.microsoft.com/office/drawing/2014/main" id="{A9994C4D-CAD2-7C49-9273-DC98E783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9" name="Plassholder for bunntekst 3">
            <a:extLst>
              <a:ext uri="{FF2B5EF4-FFF2-40B4-BE49-F238E27FC236}">
                <a16:creationId xmlns:a16="http://schemas.microsoft.com/office/drawing/2014/main" id="{B2271EC6-72A5-8D40-8640-2B816543991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0" name="Plassholder for tekst 3">
            <a:extLst>
              <a:ext uri="{FF2B5EF4-FFF2-40B4-BE49-F238E27FC236}">
                <a16:creationId xmlns:a16="http://schemas.microsoft.com/office/drawing/2014/main" id="{56CA3EC3-5EFE-4596-AA44-829768ADE5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671420161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dslinje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8D2BD586-608A-D447-A2E9-E2993F0D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33628"/>
            <a:ext cx="12192000" cy="734225"/>
          </a:xfrm>
          <a:prstGeom prst="rect">
            <a:avLst/>
          </a:prstGeom>
        </p:spPr>
      </p:pic>
      <p:sp>
        <p:nvSpPr>
          <p:cNvPr id="15" name="Plassholder for tekst 5">
            <a:extLst>
              <a:ext uri="{FF2B5EF4-FFF2-40B4-BE49-F238E27FC236}">
                <a16:creationId xmlns:a16="http://schemas.microsoft.com/office/drawing/2014/main" id="{B9DF6F2B-9F49-49B9-950A-31820FFCC5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0756" y="4883914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329734-5B4C-48F6-9F9E-FE7C5682B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0756" y="4606915"/>
            <a:ext cx="1968354" cy="276999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3185232E-511E-44A0-90A4-11DF7BC80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2407" y="4885348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20196BBD-7619-4332-AA57-2AB7826A8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407" y="4608349"/>
            <a:ext cx="1968354" cy="276999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27832B87-9ADE-43C0-BAA8-300EC9551A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4058" y="4886783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2122B872-FCF9-430C-B531-F5FE638DC7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14058" y="4609784"/>
            <a:ext cx="1968354" cy="276999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31" name="Plassholder for tekst 5">
            <a:extLst>
              <a:ext uri="{FF2B5EF4-FFF2-40B4-BE49-F238E27FC236}">
                <a16:creationId xmlns:a16="http://schemas.microsoft.com/office/drawing/2014/main" id="{754BCA09-DD17-4AD5-8E0C-2ED9E1722F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15708" y="4888218"/>
            <a:ext cx="1968354" cy="8785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4">
            <a:extLst>
              <a:ext uri="{FF2B5EF4-FFF2-40B4-BE49-F238E27FC236}">
                <a16:creationId xmlns:a16="http://schemas.microsoft.com/office/drawing/2014/main" id="{5044E015-6953-4435-8B28-191687BCAB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5708" y="4611219"/>
            <a:ext cx="1968354" cy="276999"/>
          </a:xfrm>
        </p:spPr>
        <p:txBody>
          <a:bodyPr wrap="square"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DB73234-D661-4757-A09C-1E17B035CD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663DB382-C161-3142-A01F-A80E9DE0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5920B829-1692-B241-B365-65A3E898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0" name="Plassholder for bunntekst 3">
            <a:extLst>
              <a:ext uri="{FF2B5EF4-FFF2-40B4-BE49-F238E27FC236}">
                <a16:creationId xmlns:a16="http://schemas.microsoft.com/office/drawing/2014/main" id="{1FC3E72F-3552-6B48-AE29-BED8FBE107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175BC0E-127A-4424-9B4B-C3572749B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641568728"/>
      </p:ext>
    </p:extLst>
  </p:cSld>
  <p:clrMapOvr>
    <a:masterClrMapping/>
  </p:clrMapOvr>
  <p:transition spd="slow">
    <p:push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5604264"/>
            <a:ext cx="7426045" cy="200055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98B58A0-4C0B-427A-A56F-D2852B757F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990708" cy="331871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BB3CA6A8-63AD-4514-84B6-D320F70769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3813" y="0"/>
            <a:ext cx="8058187" cy="331871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lysbildenummer 12">
            <a:extLst>
              <a:ext uri="{FF2B5EF4-FFF2-40B4-BE49-F238E27FC236}">
                <a16:creationId xmlns:a16="http://schemas.microsoft.com/office/drawing/2014/main" id="{4186EC78-91D1-45E0-BA17-810210114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2291" y="6383826"/>
            <a:ext cx="2742932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2F3E3D39-6FA4-47BA-A9EB-FDD15114189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4EBD4348-4097-4F99-B1B0-8F769F3119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0285" y="4101813"/>
            <a:ext cx="171433" cy="13258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090EBD71-85B0-41C4-A285-B63438345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4734000"/>
            <a:ext cx="7426800" cy="30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8689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(rosa)">
    <p:bg>
      <p:bgPr>
        <a:solidFill>
          <a:srgbClr val="FFC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3966859"/>
            <a:ext cx="7426045" cy="207749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82582B-2E76-4E7B-9E20-FDF0E6F8B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0284" y="2254783"/>
            <a:ext cx="356130" cy="2754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121990-36DE-44C1-BD95-146CE55BC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45B24623-4A62-4DF7-A6FA-57999BDC46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3092400"/>
            <a:ext cx="7426800" cy="3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1403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(grå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FDC345-80F4-49CE-9EA9-3AAEE5EB5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82978" y="3966859"/>
            <a:ext cx="7426045" cy="207749"/>
          </a:xfrm>
        </p:spPr>
        <p:txBody>
          <a:bodyPr>
            <a:spAutoFit/>
          </a:bodyPr>
          <a:lstStyle>
            <a:lvl1pPr marL="0" indent="0" algn="ctr">
              <a:buNone/>
              <a:defRPr sz="1300">
                <a:solidFill>
                  <a:srgbClr val="000000"/>
                </a:solidFill>
              </a:defRPr>
            </a:lvl1pPr>
            <a:lvl2pPr marL="450648" indent="0">
              <a:buNone/>
              <a:defRPr sz="1971">
                <a:solidFill>
                  <a:schemeClr val="tx1">
                    <a:tint val="75000"/>
                  </a:schemeClr>
                </a:solidFill>
              </a:defRPr>
            </a:lvl2pPr>
            <a:lvl3pPr marL="901295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3pPr>
            <a:lvl4pPr marL="1351943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4pPr>
            <a:lvl5pPr marL="18025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5pPr>
            <a:lvl6pPr marL="2253238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6pPr>
            <a:lvl7pPr marL="2703886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7pPr>
            <a:lvl8pPr marL="3154534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8pPr>
            <a:lvl9pPr marL="360518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YYYY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82582B-2E76-4E7B-9E20-FDF0E6F8B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0284" y="2254783"/>
            <a:ext cx="356130" cy="27543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E158F4-7E49-4A7E-9D3C-B5A3A83181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9DD99CC8-4C9E-491A-B801-2733DB0B0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200" y="3092400"/>
            <a:ext cx="7426800" cy="3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 i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18867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sor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4592" y="1708580"/>
            <a:ext cx="11482817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Tittel</a:t>
            </a:r>
            <a:endParaRPr dirty="0"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marking" hidden="1">
            <a:extLst>
              <a:ext uri="{FF2B5EF4-FFF2-40B4-BE49-F238E27FC236}">
                <a16:creationId xmlns:a16="http://schemas.microsoft.com/office/drawing/2014/main" id="{67B9962A-4F97-4CE3-BAD6-275608DAFDCE}"/>
              </a:ext>
            </a:extLst>
          </p:cNvPr>
          <p:cNvSpPr/>
          <p:nvPr/>
        </p:nvSpPr>
        <p:spPr>
          <a:xfrm>
            <a:off x="1053296" y="-891251"/>
            <a:ext cx="2199190" cy="358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5" name="Bilde 21">
            <a:extLst>
              <a:ext uri="{FF2B5EF4-FFF2-40B4-BE49-F238E27FC236}">
                <a16:creationId xmlns:a16="http://schemas.microsoft.com/office/drawing/2014/main" id="{DA486267-0697-E944-A19C-BE9C4F43B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500D9767-7E39-CE48-8D70-E26B03978B9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77167" y="1708580"/>
            <a:ext cx="7868600" cy="42454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 algn="l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Tekst</a:t>
            </a:r>
            <a:endParaRPr dirty="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A4C924-9A08-6A4E-89FD-94E6B2A2882C}"/>
              </a:ext>
            </a:extLst>
          </p:cNvPr>
          <p:cNvSpPr txBox="1">
            <a:spLocks/>
          </p:cNvSpPr>
          <p:nvPr/>
        </p:nvSpPr>
        <p:spPr>
          <a:xfrm>
            <a:off x="11445768" y="6356352"/>
            <a:ext cx="41252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  <p:pic>
        <p:nvPicPr>
          <p:cNvPr id="10" name="KLP2016_logoRGB 2.pdf" descr="KLP2016_logoRGB 2.pdf">
            <a:extLst>
              <a:ext uri="{FF2B5EF4-FFF2-40B4-BE49-F238E27FC236}">
                <a16:creationId xmlns:a16="http://schemas.microsoft.com/office/drawing/2014/main" id="{8950D93B-0CFA-EE41-90CF-093A1699E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15" y="6226630"/>
            <a:ext cx="569100" cy="34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8F8CF9D-E3ED-ED48-AC22-64088F2A0B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593" y="1708580"/>
            <a:ext cx="1706563" cy="995363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2800" b="1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800" b="1" i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800" b="1" i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2800" b="1" i="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GB" dirty="0"/>
              <a:t>Agenda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418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hvit tittel + Utfallende bilde b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creenshot 2019-08-28 at 13.04.13.png"/>
          <p:cNvSpPr>
            <a:spLocks noGrp="1"/>
          </p:cNvSpPr>
          <p:nvPr>
            <p:ph type="pic" idx="13" hasCustomPrompt="1"/>
          </p:nvPr>
        </p:nvSpPr>
        <p:spPr>
          <a:xfrm>
            <a:off x="-1" y="0"/>
            <a:ext cx="12192001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91439" tIns="45719" rIns="91439" bIns="45719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bilde</a:t>
            </a:r>
            <a:r>
              <a:rPr lang="en-GB" dirty="0"/>
              <a:t>. </a:t>
            </a:r>
            <a:r>
              <a:rPr lang="en-GB" dirty="0" err="1"/>
              <a:t>Gjør</a:t>
            </a:r>
            <a:r>
              <a:rPr lang="en-GB" dirty="0"/>
              <a:t> </a:t>
            </a:r>
            <a:r>
              <a:rPr lang="en-GB" dirty="0" err="1"/>
              <a:t>gjerne</a:t>
            </a:r>
            <a:r>
              <a:rPr lang="en-GB" dirty="0"/>
              <a:t>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mørkere</a:t>
            </a:r>
            <a:r>
              <a:rPr lang="en-GB" dirty="0"/>
              <a:t> for </a:t>
            </a:r>
            <a:r>
              <a:rPr lang="en-GB" dirty="0" err="1"/>
              <a:t>bedre</a:t>
            </a:r>
            <a:r>
              <a:rPr lang="en-GB" dirty="0"/>
              <a:t> </a:t>
            </a:r>
            <a:r>
              <a:rPr lang="en-GB" dirty="0" err="1"/>
              <a:t>lesbarhet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49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4592" y="1708580"/>
            <a:ext cx="11482817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 err="1"/>
              <a:t>Tittel</a:t>
            </a:r>
            <a:endParaRPr dirty="0"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1"/>
          <p:cNvSpPr txBox="1"/>
          <p:nvPr/>
        </p:nvSpPr>
        <p:spPr>
          <a:xfrm>
            <a:off x="11723101" y="6363374"/>
            <a:ext cx="115416" cy="18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sz="896" dirty="0"/>
              <a:t>1</a:t>
            </a:r>
          </a:p>
        </p:txBody>
      </p:sp>
      <p:sp>
        <p:nvSpPr>
          <p:cNvPr id="8" name="Plassholder for tekst 1">
            <a:extLst>
              <a:ext uri="{FF2B5EF4-FFF2-40B4-BE49-F238E27FC236}">
                <a16:creationId xmlns:a16="http://schemas.microsoft.com/office/drawing/2014/main" id="{C0238D98-0C8C-4F46-9BF8-EA11271DC8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199" y="6226821"/>
            <a:ext cx="569100" cy="34466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15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sort tittel + Utfallende bilde b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eenshot 2019-08-28 at 13.04.13.png">
            <a:extLst>
              <a:ext uri="{FF2B5EF4-FFF2-40B4-BE49-F238E27FC236}">
                <a16:creationId xmlns:a16="http://schemas.microsoft.com/office/drawing/2014/main" id="{4CBCF57C-E258-4138-B917-B424F2E4B6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0"/>
            <a:ext cx="12193200" cy="6858000"/>
          </a:xfrm>
          <a:prstGeom prst="rect">
            <a:avLst/>
          </a:prstGeom>
          <a:blipFill dpi="0" rotWithShape="1">
            <a:blip r:embed="rId2" cstate="screen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1"/>
            </a:stretch>
          </a:blipFill>
          <a:effectLst/>
        </p:spPr>
        <p:txBody>
          <a:bodyPr lIns="91439" tIns="45719" rIns="91439" bIns="45719" anchor="t">
            <a:noAutofit/>
          </a:bodyPr>
          <a:lstStyle/>
          <a:p>
            <a:r>
              <a:rPr lang="nb-NO"/>
              <a:t>Klikk på ikonet for å legge til et bilde</a:t>
            </a:r>
            <a:endParaRPr dirty="0"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marking" hidden="1">
            <a:extLst>
              <a:ext uri="{FF2B5EF4-FFF2-40B4-BE49-F238E27FC236}">
                <a16:creationId xmlns:a16="http://schemas.microsoft.com/office/drawing/2014/main" id="{1BB66137-C526-4B8A-959F-4915DCC2850D}"/>
              </a:ext>
            </a:extLst>
          </p:cNvPr>
          <p:cNvSpPr/>
          <p:nvPr/>
        </p:nvSpPr>
        <p:spPr>
          <a:xfrm>
            <a:off x="1358096" y="-586451"/>
            <a:ext cx="2199190" cy="358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9" name="Bilde 21">
            <a:extLst>
              <a:ext uri="{FF2B5EF4-FFF2-40B4-BE49-F238E27FC236}">
                <a16:creationId xmlns:a16="http://schemas.microsoft.com/office/drawing/2014/main" id="{5B95919C-C952-1B4F-BB53-3455C9B4B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5FDE8C61-0C31-8A48-8075-0E20F927A46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4592" y="1708580"/>
            <a:ext cx="11482817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Tittel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022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7437B553-C5C8-0947-AD06-AC73D88D20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1125" y="1708580"/>
            <a:ext cx="5114876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500"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Tittel</a:t>
            </a:r>
            <a:endParaRPr dirty="0"/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51140D12-8C2C-423A-A634-D98D3494F34D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377940" y="1708580"/>
            <a:ext cx="5814060" cy="34408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nb-NO"/>
              <a:t>Klikk ikonet for å legge til media</a:t>
            </a:r>
            <a:endParaRPr lang="nb-NO" dirty="0"/>
          </a:p>
        </p:txBody>
      </p:sp>
      <p:sp>
        <p:nvSpPr>
          <p:cNvPr id="7" name="marking" hidden="1">
            <a:extLst>
              <a:ext uri="{FF2B5EF4-FFF2-40B4-BE49-F238E27FC236}">
                <a16:creationId xmlns:a16="http://schemas.microsoft.com/office/drawing/2014/main" id="{4AAA0657-6BC7-4544-8A6F-4C7DA1D094BF}"/>
              </a:ext>
            </a:extLst>
          </p:cNvPr>
          <p:cNvSpPr/>
          <p:nvPr/>
        </p:nvSpPr>
        <p:spPr>
          <a:xfrm>
            <a:off x="1358096" y="-586451"/>
            <a:ext cx="2199190" cy="358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6" name="Bilde 21">
            <a:extLst>
              <a:ext uri="{FF2B5EF4-FFF2-40B4-BE49-F238E27FC236}">
                <a16:creationId xmlns:a16="http://schemas.microsoft.com/office/drawing/2014/main" id="{FC1131D6-8E9D-FB43-B324-A3C0F33BB8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1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51140D12-8C2C-423A-A634-D98D3494F34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GB" dirty="0"/>
              <a:t>Sett inn film. </a:t>
            </a:r>
            <a:r>
              <a:rPr lang="en-GB" dirty="0" err="1"/>
              <a:t>Tilpass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ønsket</a:t>
            </a:r>
            <a:r>
              <a:rPr lang="en-GB" dirty="0"/>
              <a:t> </a:t>
            </a:r>
            <a:r>
              <a:rPr lang="en-GB" dirty="0" err="1"/>
              <a:t>størrelse</a:t>
            </a:r>
            <a:r>
              <a:rPr lang="en-GB" dirty="0"/>
              <a:t>.</a:t>
            </a:r>
            <a:endParaRPr lang="nb-NO" dirty="0"/>
          </a:p>
        </p:txBody>
      </p:sp>
      <p:sp>
        <p:nvSpPr>
          <p:cNvPr id="7" name="marking" hidden="1">
            <a:extLst>
              <a:ext uri="{FF2B5EF4-FFF2-40B4-BE49-F238E27FC236}">
                <a16:creationId xmlns:a16="http://schemas.microsoft.com/office/drawing/2014/main" id="{4AAA0657-6BC7-4544-8A6F-4C7DA1D094BF}"/>
              </a:ext>
            </a:extLst>
          </p:cNvPr>
          <p:cNvSpPr/>
          <p:nvPr/>
        </p:nvSpPr>
        <p:spPr>
          <a:xfrm>
            <a:off x="1358096" y="-586451"/>
            <a:ext cx="2199190" cy="3588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6" name="Bilde 21">
            <a:extLst>
              <a:ext uri="{FF2B5EF4-FFF2-40B4-BE49-F238E27FC236}">
                <a16:creationId xmlns:a16="http://schemas.microsoft.com/office/drawing/2014/main" id="{FC1131D6-8E9D-FB43-B324-A3C0F33BB8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0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4592" y="1708580"/>
            <a:ext cx="11482817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skilleark</a:t>
            </a:r>
            <a:endParaRPr dirty="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A4C924-9A08-6A4E-89FD-94E6B2A2882C}"/>
              </a:ext>
            </a:extLst>
          </p:cNvPr>
          <p:cNvSpPr txBox="1">
            <a:spLocks/>
          </p:cNvSpPr>
          <p:nvPr/>
        </p:nvSpPr>
        <p:spPr>
          <a:xfrm>
            <a:off x="11445768" y="6356352"/>
            <a:ext cx="41252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  <p:pic>
        <p:nvPicPr>
          <p:cNvPr id="10" name="KLP2016_logoRGB 2.pdf" descr="KLP2016_logoRGB 2.pdf">
            <a:extLst>
              <a:ext uri="{FF2B5EF4-FFF2-40B4-BE49-F238E27FC236}">
                <a16:creationId xmlns:a16="http://schemas.microsoft.com/office/drawing/2014/main" id="{8950D93B-0CFA-EE41-90CF-093A1699E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15" y="6226630"/>
            <a:ext cx="569100" cy="34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marking" hidden="1">
            <a:extLst>
              <a:ext uri="{FF2B5EF4-FFF2-40B4-BE49-F238E27FC236}">
                <a16:creationId xmlns:a16="http://schemas.microsoft.com/office/drawing/2014/main" id="{DC5E9F8E-A138-41A7-B474-48000FBE7DD2}"/>
              </a:ext>
            </a:extLst>
          </p:cNvPr>
          <p:cNvSpPr/>
          <p:nvPr/>
        </p:nvSpPr>
        <p:spPr>
          <a:xfrm>
            <a:off x="1053296" y="-891251"/>
            <a:ext cx="2199190" cy="3588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432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killeark grøn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54592" y="1708580"/>
            <a:ext cx="11482817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5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Skilleark grønn</a:t>
            </a:r>
            <a:endParaRPr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A4C924-9A08-6A4E-89FD-94E6B2A2882C}"/>
              </a:ext>
            </a:extLst>
          </p:cNvPr>
          <p:cNvSpPr txBox="1">
            <a:spLocks/>
          </p:cNvSpPr>
          <p:nvPr/>
        </p:nvSpPr>
        <p:spPr>
          <a:xfrm>
            <a:off x="11445768" y="6356352"/>
            <a:ext cx="41252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>
                <a:solidFill>
                  <a:schemeClr val="tx1"/>
                </a:solidFill>
              </a:rPr>
              <a:pPr/>
              <a:t>‹#›</a:t>
            </a:fld>
            <a:endParaRPr lang="nb-NO" sz="700" dirty="0">
              <a:solidFill>
                <a:schemeClr val="tx1"/>
              </a:solidFill>
            </a:endParaRPr>
          </a:p>
        </p:txBody>
      </p:sp>
      <p:sp>
        <p:nvSpPr>
          <p:cNvPr id="11" name="marking" hidden="1">
            <a:extLst>
              <a:ext uri="{FF2B5EF4-FFF2-40B4-BE49-F238E27FC236}">
                <a16:creationId xmlns:a16="http://schemas.microsoft.com/office/drawing/2014/main" id="{DC5E9F8E-A138-41A7-B474-48000FBE7DD2}"/>
              </a:ext>
            </a:extLst>
          </p:cNvPr>
          <p:cNvSpPr/>
          <p:nvPr/>
        </p:nvSpPr>
        <p:spPr>
          <a:xfrm>
            <a:off x="1053296" y="-891251"/>
            <a:ext cx="2199190" cy="3588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  <p:pic>
        <p:nvPicPr>
          <p:cNvPr id="6" name="Bilde 21">
            <a:extLst>
              <a:ext uri="{FF2B5EF4-FFF2-40B4-BE49-F238E27FC236}">
                <a16:creationId xmlns:a16="http://schemas.microsoft.com/office/drawing/2014/main" id="{A9815DBB-FB75-CB4E-9074-B4C11973F3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2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Underkapitt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81126" y="1708580"/>
            <a:ext cx="6593153" cy="3440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500">
                <a:latin typeface="Georgia" panose="02040502050405020303" pitchFamily="18" charset="0"/>
              </a:defRPr>
            </a:lvl1pPr>
          </a:lstStyle>
          <a:p>
            <a:r>
              <a:rPr lang="nb-NO" dirty="0"/>
              <a:t>Sett inn tittel</a:t>
            </a:r>
            <a:endParaRPr dirty="0"/>
          </a:p>
        </p:txBody>
      </p:sp>
      <p:pic>
        <p:nvPicPr>
          <p:cNvPr id="8" name="Bilde 21">
            <a:extLst>
              <a:ext uri="{FF2B5EF4-FFF2-40B4-BE49-F238E27FC236}">
                <a16:creationId xmlns:a16="http://schemas.microsoft.com/office/drawing/2014/main" id="{6B161ED0-AD68-0F41-911E-58C22A75A2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" y="6225733"/>
            <a:ext cx="571081" cy="34575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6D01E4E-7DBC-7941-BB40-92308FB4385D}"/>
              </a:ext>
            </a:extLst>
          </p:cNvPr>
          <p:cNvSpPr txBox="1">
            <a:spLocks/>
          </p:cNvSpPr>
          <p:nvPr/>
        </p:nvSpPr>
        <p:spPr>
          <a:xfrm>
            <a:off x="11655356" y="6461969"/>
            <a:ext cx="202941" cy="153888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/>
              <a:pPr/>
              <a:t>‹#›</a:t>
            </a:fld>
            <a:endParaRPr lang="nb-NO" sz="700" dirty="0"/>
          </a:p>
        </p:txBody>
      </p:sp>
      <p:sp>
        <p:nvSpPr>
          <p:cNvPr id="10" name="marking" hidden="1">
            <a:extLst>
              <a:ext uri="{FF2B5EF4-FFF2-40B4-BE49-F238E27FC236}">
                <a16:creationId xmlns:a16="http://schemas.microsoft.com/office/drawing/2014/main" id="{438E2D21-7D2E-4A49-BFC9-7E03EF104EA5}"/>
              </a:ext>
            </a:extLst>
          </p:cNvPr>
          <p:cNvSpPr/>
          <p:nvPr/>
        </p:nvSpPr>
        <p:spPr>
          <a:xfrm>
            <a:off x="1053296" y="-891251"/>
            <a:ext cx="2199190" cy="35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583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en tittle og 3 ikoner og tekst og rosa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47CA81F4-8C52-5147-AC5E-9DE347491C6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E1E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68" name="Image"/>
          <p:cNvSpPr>
            <a:spLocks noGrp="1"/>
          </p:cNvSpPr>
          <p:nvPr>
            <p:ph type="pic" sz="quarter" idx="15" hasCustomPrompt="1"/>
          </p:nvPr>
        </p:nvSpPr>
        <p:spPr>
          <a:xfrm>
            <a:off x="5526916" y="2890960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Bilde 21">
            <a:extLst>
              <a:ext uri="{FF2B5EF4-FFF2-40B4-BE49-F238E27FC236}">
                <a16:creationId xmlns:a16="http://schemas.microsoft.com/office/drawing/2014/main" id="{ED380FEA-0C22-4548-94FC-7BAF7591E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" y="6225733"/>
            <a:ext cx="571081" cy="345757"/>
          </a:xfrm>
          <a:prstGeom prst="rect">
            <a:avLst/>
          </a:prstGeom>
        </p:spPr>
      </p:pic>
      <p:sp>
        <p:nvSpPr>
          <p:cNvPr id="30" name="Image">
            <a:extLst>
              <a:ext uri="{FF2B5EF4-FFF2-40B4-BE49-F238E27FC236}">
                <a16:creationId xmlns:a16="http://schemas.microsoft.com/office/drawing/2014/main" id="{5ACE597B-9498-C74F-922B-A876A4B5AC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1038" y="2890960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Sett inn ikon</a:t>
            </a:r>
            <a:endParaRPr dirty="0"/>
          </a:p>
        </p:txBody>
      </p:sp>
      <p:sp>
        <p:nvSpPr>
          <p:cNvPr id="43" name="Image">
            <a:extLst>
              <a:ext uri="{FF2B5EF4-FFF2-40B4-BE49-F238E27FC236}">
                <a16:creationId xmlns:a16="http://schemas.microsoft.com/office/drawing/2014/main" id="{55FF6850-B833-C143-AC00-D9CA01DCEB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70953" y="2890960"/>
            <a:ext cx="1149350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2682F5F-E0E6-F840-9837-1D12E22E95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681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E7B031D-02DC-0049-B598-FD0D8E4C5F4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61258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E1CEC27-245A-6D43-93CD-B22242E54F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8625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4" name="Tittel">
            <a:extLst>
              <a:ext uri="{FF2B5EF4-FFF2-40B4-BE49-F238E27FC236}">
                <a16:creationId xmlns:a16="http://schemas.microsoft.com/office/drawing/2014/main" id="{68A1347A-8114-E346-99EA-C4A65EFF9686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41891" y="424800"/>
            <a:ext cx="11508218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636131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en tittle og 4 ikoner og tekst og rosa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47CA81F4-8C52-5147-AC5E-9DE347491C6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E1E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68" name="Image"/>
          <p:cNvSpPr>
            <a:spLocks noGrp="1"/>
          </p:cNvSpPr>
          <p:nvPr>
            <p:ph type="pic" sz="quarter" idx="15" hasCustomPrompt="1"/>
          </p:nvPr>
        </p:nvSpPr>
        <p:spPr>
          <a:xfrm>
            <a:off x="4264343" y="2890960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Bilde 21">
            <a:extLst>
              <a:ext uri="{FF2B5EF4-FFF2-40B4-BE49-F238E27FC236}">
                <a16:creationId xmlns:a16="http://schemas.microsoft.com/office/drawing/2014/main" id="{ED380FEA-0C22-4548-94FC-7BAF7591E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" y="6225733"/>
            <a:ext cx="571081" cy="345757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200A439-F2E6-5F47-A225-89C8527B988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54873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5ACE597B-9498-C74F-922B-A876A4B5AC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1038" y="2890960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876A2E2-4563-E84E-BEA8-0A3C1E1ADA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681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3" name="Image">
            <a:extLst>
              <a:ext uri="{FF2B5EF4-FFF2-40B4-BE49-F238E27FC236}">
                <a16:creationId xmlns:a16="http://schemas.microsoft.com/office/drawing/2014/main" id="{55FF6850-B833-C143-AC00-D9CA01DCEB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70953" y="2890960"/>
            <a:ext cx="1149350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D1BECAE-34EC-894A-9EB9-1051311908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61258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0" name="Image">
            <a:extLst>
              <a:ext uri="{FF2B5EF4-FFF2-40B4-BE49-F238E27FC236}">
                <a16:creationId xmlns:a16="http://schemas.microsoft.com/office/drawing/2014/main" id="{1BAC2F2B-8E35-5E44-8516-7759D5E8D6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17649" y="2890960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B55C23B-3C5B-1A47-8B52-0D5F8BC7F6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08066" y="4193951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1" name="Tittel">
            <a:extLst>
              <a:ext uri="{FF2B5EF4-FFF2-40B4-BE49-F238E27FC236}">
                <a16:creationId xmlns:a16="http://schemas.microsoft.com/office/drawing/2014/main" id="{39966DF4-1AB9-044A-BCBB-E3C7AF53FDD5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41891" y="424800"/>
            <a:ext cx="11508218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67795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ten tittle og 5 ikoner og tekst og rosa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47CA81F4-8C52-5147-AC5E-9DE347491C6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E1E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68" name="Image"/>
          <p:cNvSpPr>
            <a:spLocks noGrp="1"/>
          </p:cNvSpPr>
          <p:nvPr>
            <p:ph type="pic" sz="quarter" idx="15" hasCustomPrompt="1"/>
          </p:nvPr>
        </p:nvSpPr>
        <p:spPr>
          <a:xfrm>
            <a:off x="5526916" y="1651316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7" name="Bilde 21">
            <a:extLst>
              <a:ext uri="{FF2B5EF4-FFF2-40B4-BE49-F238E27FC236}">
                <a16:creationId xmlns:a16="http://schemas.microsoft.com/office/drawing/2014/main" id="{ED380FEA-0C22-4548-94FC-7BAF7591E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" y="6225733"/>
            <a:ext cx="571081" cy="345757"/>
          </a:xfrm>
          <a:prstGeom prst="rect">
            <a:avLst/>
          </a:prstGeom>
        </p:spPr>
      </p:pic>
      <p:sp>
        <p:nvSpPr>
          <p:cNvPr id="21" name="Image">
            <a:extLst>
              <a:ext uri="{FF2B5EF4-FFF2-40B4-BE49-F238E27FC236}">
                <a16:creationId xmlns:a16="http://schemas.microsoft.com/office/drawing/2014/main" id="{CF790D0E-6806-404A-800B-2C437D86650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11907" y="3926925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200A439-F2E6-5F47-A225-89C8527B988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17218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5F190CC-3287-444B-A3D0-421F72F99F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2211" y="5217467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5ACE597B-9498-C74F-922B-A876A4B5AC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1038" y="1651316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199998" marR="0" indent="-199998" algn="l" defTabSz="901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GB" dirty="0"/>
              <a:t>Sett inn ikon</a:t>
            </a:r>
          </a:p>
        </p:txBody>
      </p:sp>
      <p:sp>
        <p:nvSpPr>
          <p:cNvPr id="31" name="Image">
            <a:extLst>
              <a:ext uri="{FF2B5EF4-FFF2-40B4-BE49-F238E27FC236}">
                <a16:creationId xmlns:a16="http://schemas.microsoft.com/office/drawing/2014/main" id="{B6545B5F-EF77-7041-96D8-A94FAF68D6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96028" y="3926925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876A2E2-4563-E84E-BEA8-0A3C1E1ADA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681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D71B958-EBD8-E249-AE7A-C5EFB129E5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86672" y="5217467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3" name="Image">
            <a:extLst>
              <a:ext uri="{FF2B5EF4-FFF2-40B4-BE49-F238E27FC236}">
                <a16:creationId xmlns:a16="http://schemas.microsoft.com/office/drawing/2014/main" id="{55FF6850-B833-C143-AC00-D9CA01DCEB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70953" y="1651316"/>
            <a:ext cx="1149350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D1BECAE-34EC-894A-9EB9-1051311908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61258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7" name="Tittel">
            <a:extLst>
              <a:ext uri="{FF2B5EF4-FFF2-40B4-BE49-F238E27FC236}">
                <a16:creationId xmlns:a16="http://schemas.microsoft.com/office/drawing/2014/main" id="{64DAAB2C-6E65-534B-A837-0BB5E39B480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41891" y="424800"/>
            <a:ext cx="11508218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3525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0FD7C17-56F3-416E-A749-3BDDDAC077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0783B9AC-8670-4BC8-96B8-F19660E50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CF4DF07-CC5E-401E-9579-0FFBC7AFFB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51963" y="1823928"/>
            <a:ext cx="9116033" cy="4265101"/>
          </a:xfrm>
        </p:spPr>
        <p:txBody>
          <a:bodyPr/>
          <a:lstStyle>
            <a:lvl1pPr>
              <a:spcBef>
                <a:spcPts val="2600"/>
              </a:spcBef>
              <a:defRPr/>
            </a:lvl1pPr>
          </a:lstStyle>
          <a:p>
            <a:pPr lvl="0"/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8AF88-6DC4-634C-938D-B160A6899F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2CDC20-AAD0-E742-AC7E-2FD17875FFFA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596E4-2623-624F-A8AF-300BAADF21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D615C-9F5E-2A45-9410-FD46C90489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242852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en tittle og 6 ikoner og tekst og rosa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>
            <a:extLst>
              <a:ext uri="{FF2B5EF4-FFF2-40B4-BE49-F238E27FC236}">
                <a16:creationId xmlns:a16="http://schemas.microsoft.com/office/drawing/2014/main" id="{47CA81F4-8C52-5147-AC5E-9DE347491C6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E1E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68" name="Image"/>
          <p:cNvSpPr>
            <a:spLocks noGrp="1"/>
          </p:cNvSpPr>
          <p:nvPr>
            <p:ph type="pic" sz="quarter" idx="15" hasCustomPrompt="1"/>
          </p:nvPr>
        </p:nvSpPr>
        <p:spPr>
          <a:xfrm>
            <a:off x="5526916" y="1651316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7" name="Bilde 21">
            <a:extLst>
              <a:ext uri="{FF2B5EF4-FFF2-40B4-BE49-F238E27FC236}">
                <a16:creationId xmlns:a16="http://schemas.microsoft.com/office/drawing/2014/main" id="{ED380FEA-0C22-4548-94FC-7BAF7591E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" y="6225733"/>
            <a:ext cx="571081" cy="345757"/>
          </a:xfrm>
          <a:prstGeom prst="rect">
            <a:avLst/>
          </a:prstGeom>
        </p:spPr>
      </p:pic>
      <p:sp>
        <p:nvSpPr>
          <p:cNvPr id="21" name="Image">
            <a:extLst>
              <a:ext uri="{FF2B5EF4-FFF2-40B4-BE49-F238E27FC236}">
                <a16:creationId xmlns:a16="http://schemas.microsoft.com/office/drawing/2014/main" id="{CF790D0E-6806-404A-800B-2C437D86650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26916" y="3926925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200A439-F2E6-5F47-A225-89C8527B988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17218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5F190CC-3287-444B-A3D0-421F72F99F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17218" y="5217467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5ACE597B-9498-C74F-922B-A876A4B5AC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11038" y="1651316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1" name="Image">
            <a:extLst>
              <a:ext uri="{FF2B5EF4-FFF2-40B4-BE49-F238E27FC236}">
                <a16:creationId xmlns:a16="http://schemas.microsoft.com/office/drawing/2014/main" id="{B6545B5F-EF77-7041-96D8-A94FAF68D60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11038" y="3926925"/>
            <a:ext cx="1149351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876A2E2-4563-E84E-BEA8-0A3C1E1ADA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681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D71B958-EBD8-E249-AE7A-C5EFB129E5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681" y="5217467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3" name="Image">
            <a:extLst>
              <a:ext uri="{FF2B5EF4-FFF2-40B4-BE49-F238E27FC236}">
                <a16:creationId xmlns:a16="http://schemas.microsoft.com/office/drawing/2014/main" id="{55FF6850-B833-C143-AC00-D9CA01DCEB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70953" y="1651316"/>
            <a:ext cx="1149350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199998" marR="0" indent="-199998" algn="l" defTabSz="901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GB" dirty="0"/>
              <a:t>Sett inn ikon</a:t>
            </a:r>
          </a:p>
        </p:txBody>
      </p:sp>
      <p:sp>
        <p:nvSpPr>
          <p:cNvPr id="44" name="Image">
            <a:extLst>
              <a:ext uri="{FF2B5EF4-FFF2-40B4-BE49-F238E27FC236}">
                <a16:creationId xmlns:a16="http://schemas.microsoft.com/office/drawing/2014/main" id="{0B6C4091-64C3-8F49-8405-3D55AC72393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70953" y="3926925"/>
            <a:ext cx="1149350" cy="1149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GB" dirty="0"/>
              <a:t>Sett inn ikon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D1BECAE-34EC-894A-9EB9-1051311908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61258" y="2941858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1AAB5854-AAC1-8949-B0FA-83406E0B5E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61258" y="5217467"/>
            <a:ext cx="2768403" cy="318036"/>
          </a:xfrm>
        </p:spPr>
        <p:txBody>
          <a:bodyPr anchor="t" anchorCtr="0">
            <a:sp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7" name="Tittel">
            <a:extLst>
              <a:ext uri="{FF2B5EF4-FFF2-40B4-BE49-F238E27FC236}">
                <a16:creationId xmlns:a16="http://schemas.microsoft.com/office/drawing/2014/main" id="{64DAAB2C-6E65-534B-A837-0BB5E39B4807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341891" y="424800"/>
            <a:ext cx="11508218" cy="53347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09736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teoppset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4AF955E9-F4E4-4BC6-88A7-BF27AC293CA4}"/>
              </a:ext>
            </a:extLst>
          </p:cNvPr>
          <p:cNvSpPr/>
          <p:nvPr/>
        </p:nvSpPr>
        <p:spPr>
          <a:xfrm>
            <a:off x="7324961" y="0"/>
            <a:ext cx="4878949" cy="34277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267F5C1-5DC4-46C5-9FD9-EB5A305CA0FB}"/>
              </a:ext>
            </a:extLst>
          </p:cNvPr>
          <p:cNvSpPr/>
          <p:nvPr/>
        </p:nvSpPr>
        <p:spPr>
          <a:xfrm>
            <a:off x="7374" y="2135410"/>
            <a:ext cx="4878950" cy="250271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8AEAEB2F-ECF9-4340-A0EE-08D1020D2E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5368" y="815995"/>
            <a:ext cx="4191900" cy="11732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A7A81004-10D7-4B73-8316-47AC461B5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367" y="2911792"/>
            <a:ext cx="4191899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3049E638-2E7C-4F27-BDF8-94E2D556BD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367" y="2608243"/>
            <a:ext cx="4191899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21CBC00B-51E1-41C1-8E36-03FAECD69C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367" y="5337238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B4EFAA01-C783-4233-AAC0-F1F7930C7E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5367" y="5033689"/>
            <a:ext cx="4191899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95E4573-8CF7-4693-9A0C-E3C36241CA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50258" y="2325976"/>
            <a:ext cx="207946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8DDE58C9-2CDB-4D98-A463-E2227D6BB8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50258" y="3651856"/>
            <a:ext cx="207946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9456EE5E-89E3-4802-89BB-96F03561C7BE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5050258" y="4206479"/>
            <a:ext cx="2079699" cy="2038350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EA575A6C-9C22-4997-A491-7B6148AB7E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80869" y="3651856"/>
            <a:ext cx="2016602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4EF12D76-94A6-42F5-ADF8-6A6871B5753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980869" y="4259579"/>
            <a:ext cx="2016598" cy="228582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tekst 5">
            <a:extLst>
              <a:ext uri="{FF2B5EF4-FFF2-40B4-BE49-F238E27FC236}">
                <a16:creationId xmlns:a16="http://schemas.microsoft.com/office/drawing/2014/main" id="{83D0C820-0CE4-4C40-A1F1-F4A0989A70C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596995" y="609238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690331E5-E1A8-4ED1-B100-611CBD8D9A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96995" y="305689"/>
            <a:ext cx="4191899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0" name="Plassholder for tekst 5">
            <a:extLst>
              <a:ext uri="{FF2B5EF4-FFF2-40B4-BE49-F238E27FC236}">
                <a16:creationId xmlns:a16="http://schemas.microsoft.com/office/drawing/2014/main" id="{B8A6E3DB-4345-4AF0-AF78-A3E5306DCF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96995" y="2105406"/>
            <a:ext cx="4191899" cy="846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4">
            <a:extLst>
              <a:ext uri="{FF2B5EF4-FFF2-40B4-BE49-F238E27FC236}">
                <a16:creationId xmlns:a16="http://schemas.microsoft.com/office/drawing/2014/main" id="{6989BD23-7E09-48F0-B6D9-DBA14DE09A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96995" y="1801857"/>
            <a:ext cx="4191899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48B4D833-BD12-48BE-8FF4-387C0AE9137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886323" y="0"/>
            <a:ext cx="2438639" cy="213741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A3655B09-8AB8-4D38-B810-FF617BC89DFB}"/>
              </a:ext>
            </a:extLst>
          </p:cNvPr>
          <p:cNvCxnSpPr>
            <a:cxnSpLocks/>
          </p:cNvCxnSpPr>
          <p:nvPr/>
        </p:nvCxnSpPr>
        <p:spPr>
          <a:xfrm>
            <a:off x="4877643" y="1"/>
            <a:ext cx="0" cy="685552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F54FBE9B-F032-4B68-8921-62A4661ED571}"/>
              </a:ext>
            </a:extLst>
          </p:cNvPr>
          <p:cNvCxnSpPr>
            <a:cxnSpLocks/>
          </p:cNvCxnSpPr>
          <p:nvPr/>
        </p:nvCxnSpPr>
        <p:spPr>
          <a:xfrm>
            <a:off x="7317118" y="2473"/>
            <a:ext cx="0" cy="685552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1838CDD2-5FC6-4F79-97ED-6DCB0391B18B}"/>
              </a:ext>
            </a:extLst>
          </p:cNvPr>
          <p:cNvCxnSpPr>
            <a:cxnSpLocks/>
          </p:cNvCxnSpPr>
          <p:nvPr/>
        </p:nvCxnSpPr>
        <p:spPr>
          <a:xfrm>
            <a:off x="9773954" y="3429000"/>
            <a:ext cx="0" cy="342900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720A3599-413B-499B-882B-F9D85950926A}"/>
              </a:ext>
            </a:extLst>
          </p:cNvPr>
          <p:cNvCxnSpPr>
            <a:cxnSpLocks/>
          </p:cNvCxnSpPr>
          <p:nvPr/>
        </p:nvCxnSpPr>
        <p:spPr>
          <a:xfrm>
            <a:off x="4886323" y="3430237"/>
            <a:ext cx="7305677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1AC51827-56AB-4449-9F57-91D9751F30CF}"/>
              </a:ext>
            </a:extLst>
          </p:cNvPr>
          <p:cNvCxnSpPr>
            <a:cxnSpLocks/>
          </p:cNvCxnSpPr>
          <p:nvPr/>
        </p:nvCxnSpPr>
        <p:spPr>
          <a:xfrm>
            <a:off x="-1308" y="4638134"/>
            <a:ext cx="4878951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>
            <a:extLst>
              <a:ext uri="{FF2B5EF4-FFF2-40B4-BE49-F238E27FC236}">
                <a16:creationId xmlns:a16="http://schemas.microsoft.com/office/drawing/2014/main" id="{C3BC9263-CD7D-4493-BD64-0FB9C2152102}"/>
              </a:ext>
            </a:extLst>
          </p:cNvPr>
          <p:cNvCxnSpPr>
            <a:cxnSpLocks/>
          </p:cNvCxnSpPr>
          <p:nvPr/>
        </p:nvCxnSpPr>
        <p:spPr>
          <a:xfrm flipV="1">
            <a:off x="-6012" y="2135410"/>
            <a:ext cx="7323131" cy="200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assholder for tekst 5">
            <a:extLst>
              <a:ext uri="{FF2B5EF4-FFF2-40B4-BE49-F238E27FC236}">
                <a16:creationId xmlns:a16="http://schemas.microsoft.com/office/drawing/2014/main" id="{1E411654-69BF-478A-9C5F-1DA48BC28E5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48420" y="3952921"/>
            <a:ext cx="2016602" cy="22919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4">
            <a:extLst>
              <a:ext uri="{FF2B5EF4-FFF2-40B4-BE49-F238E27FC236}">
                <a16:creationId xmlns:a16="http://schemas.microsoft.com/office/drawing/2014/main" id="{76E4EF9E-C0E0-4D5F-A5DF-EABB34493DE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48420" y="3651856"/>
            <a:ext cx="2016602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ABCE0CB2-42D3-4A28-8DBF-ADD8ED24EEE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5600" y="273600"/>
            <a:ext cx="4190400" cy="40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860442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shbo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26">
            <a:extLst>
              <a:ext uri="{FF2B5EF4-FFF2-40B4-BE49-F238E27FC236}">
                <a16:creationId xmlns:a16="http://schemas.microsoft.com/office/drawing/2014/main" id="{7A379989-7D2F-4A32-8430-FCE723345F41}"/>
              </a:ext>
            </a:extLst>
          </p:cNvPr>
          <p:cNvSpPr/>
          <p:nvPr/>
        </p:nvSpPr>
        <p:spPr>
          <a:xfrm>
            <a:off x="4093758" y="4518463"/>
            <a:ext cx="4038989" cy="233706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9AE4347-C00A-4123-8889-0B2D6A8498B7}"/>
              </a:ext>
            </a:extLst>
          </p:cNvPr>
          <p:cNvSpPr/>
          <p:nvPr/>
        </p:nvSpPr>
        <p:spPr>
          <a:xfrm>
            <a:off x="8134148" y="1895349"/>
            <a:ext cx="4062469" cy="262311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103BEF7-95E2-420E-A14C-71B44C6B91B8}"/>
              </a:ext>
            </a:extLst>
          </p:cNvPr>
          <p:cNvSpPr/>
          <p:nvPr/>
        </p:nvSpPr>
        <p:spPr>
          <a:xfrm>
            <a:off x="0" y="1895349"/>
            <a:ext cx="4087746" cy="262311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43"/>
          </a:p>
        </p:txBody>
      </p:sp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B7CB62D4-AB84-478A-9E3F-1D536686C0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417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74EDCCA0-32F7-40D9-82F8-131D4A0481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417" y="2392279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C9CF6565-8131-4AEB-9C86-EA344457A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2730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65A4636-B521-479C-B9BB-C6BA50D736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2730" y="2392279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33FFF4CD-2378-44D1-BDF6-DC0806B4D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1042" y="2695828"/>
            <a:ext cx="3266541" cy="15801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087A2D22-AF91-4F81-9B87-1C8B9C878F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21042" y="2392279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A9F6AAFE-F831-4718-8C4C-01A1FE6DE1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1301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1324AE5-7635-479B-91CE-3CF6F0BA8B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1301" y="4940217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123F26C9-4355-43ED-986E-95584EA82B85}"/>
              </a:ext>
            </a:extLst>
          </p:cNvPr>
          <p:cNvCxnSpPr>
            <a:cxnSpLocks/>
          </p:cNvCxnSpPr>
          <p:nvPr/>
        </p:nvCxnSpPr>
        <p:spPr>
          <a:xfrm>
            <a:off x="-6012" y="1895350"/>
            <a:ext cx="12198012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68978231-6EB2-474E-8FCF-A073BB02258A}"/>
              </a:ext>
            </a:extLst>
          </p:cNvPr>
          <p:cNvCxnSpPr>
            <a:cxnSpLocks/>
          </p:cNvCxnSpPr>
          <p:nvPr/>
        </p:nvCxnSpPr>
        <p:spPr>
          <a:xfrm>
            <a:off x="0" y="4518464"/>
            <a:ext cx="12198012" cy="0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E6F0B7C-BE0B-445E-87B5-94B8DAD6D516}"/>
              </a:ext>
            </a:extLst>
          </p:cNvPr>
          <p:cNvCxnSpPr>
            <a:cxnSpLocks/>
          </p:cNvCxnSpPr>
          <p:nvPr/>
        </p:nvCxnSpPr>
        <p:spPr>
          <a:xfrm>
            <a:off x="4087748" y="1895351"/>
            <a:ext cx="0" cy="496017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44F369C5-C549-4DD8-B235-C4FA2405361D}"/>
              </a:ext>
            </a:extLst>
          </p:cNvPr>
          <p:cNvCxnSpPr>
            <a:cxnSpLocks/>
          </p:cNvCxnSpPr>
          <p:nvPr/>
        </p:nvCxnSpPr>
        <p:spPr>
          <a:xfrm>
            <a:off x="8134152" y="1895351"/>
            <a:ext cx="0" cy="4960177"/>
          </a:xfrm>
          <a:prstGeom prst="line">
            <a:avLst/>
          </a:prstGeom>
          <a:ln w="6350">
            <a:solidFill>
              <a:srgbClr val="8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ssholder for tekst 5">
            <a:extLst>
              <a:ext uri="{FF2B5EF4-FFF2-40B4-BE49-F238E27FC236}">
                <a16:creationId xmlns:a16="http://schemas.microsoft.com/office/drawing/2014/main" id="{FE3D4BA6-D80E-44C7-8FD2-8E10E8E10B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2705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F240C63F-0F73-4B07-B211-212A8884FF8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2705" y="4940217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31" name="Plassholder for tekst 5">
            <a:extLst>
              <a:ext uri="{FF2B5EF4-FFF2-40B4-BE49-F238E27FC236}">
                <a16:creationId xmlns:a16="http://schemas.microsoft.com/office/drawing/2014/main" id="{EE6950C2-B67F-4F74-9251-F74A98A7BF4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21042" y="5243767"/>
            <a:ext cx="3266541" cy="137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BFEA7C82-88D1-4295-A318-DCDEE72CBBA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21042" y="4940217"/>
            <a:ext cx="3266541" cy="276999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GB" dirty="0" err="1"/>
              <a:t>Tittel</a:t>
            </a:r>
            <a:endParaRPr lang="en-GB" dirty="0"/>
          </a:p>
        </p:txBody>
      </p:sp>
      <p:sp>
        <p:nvSpPr>
          <p:cNvPr id="22" name="Plassholder for tekst 3">
            <a:extLst>
              <a:ext uri="{FF2B5EF4-FFF2-40B4-BE49-F238E27FC236}">
                <a16:creationId xmlns:a16="http://schemas.microsoft.com/office/drawing/2014/main" id="{92459705-CB3A-4023-8DC9-2DCE84802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536430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topp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e 34">
            <a:extLst>
              <a:ext uri="{FF2B5EF4-FFF2-40B4-BE49-F238E27FC236}">
                <a16:creationId xmlns:a16="http://schemas.microsoft.com/office/drawing/2014/main" id="{47BAF2EF-6D7F-4BE0-9DF5-8EE7317F8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9" y="6225732"/>
            <a:ext cx="571081" cy="345757"/>
          </a:xfrm>
          <a:prstGeom prst="rect">
            <a:avLst/>
          </a:prstGeom>
        </p:spPr>
      </p:pic>
      <p:sp>
        <p:nvSpPr>
          <p:cNvPr id="37" name="Plassholder for dato 3">
            <a:extLst>
              <a:ext uri="{FF2B5EF4-FFF2-40B4-BE49-F238E27FC236}">
                <a16:creationId xmlns:a16="http://schemas.microsoft.com/office/drawing/2014/main" id="{CCD21E75-FCEE-2048-9431-AB500BAC5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3" y="6356351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/>
                <a:sym typeface="Arial"/>
              </a:defRPr>
            </a:lvl1pPr>
            <a:lvl2pPr marL="0" marR="0" indent="1143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2286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3429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4572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5715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6858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8001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91440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52CDC20-AAD0-E742-AC7E-2FD17875FFFA}" type="datetime4">
              <a:rPr lang="nb-NO" smtClean="0"/>
              <a:pPr/>
              <a:t>23. januar 2023</a:t>
            </a:fld>
            <a:endParaRPr lang="nb-NO" dirty="0"/>
          </a:p>
        </p:txBody>
      </p:sp>
      <p:sp>
        <p:nvSpPr>
          <p:cNvPr id="38" name="Plassholder for lysbildenummer 5">
            <a:extLst>
              <a:ext uri="{FF2B5EF4-FFF2-40B4-BE49-F238E27FC236}">
                <a16:creationId xmlns:a16="http://schemas.microsoft.com/office/drawing/2014/main" id="{A9994C4D-CAD2-7C49-9273-DC98E7833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7" y="6356351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2" name="Tittel">
            <a:extLst>
              <a:ext uri="{FF2B5EF4-FFF2-40B4-BE49-F238E27FC236}">
                <a16:creationId xmlns:a16="http://schemas.microsoft.com/office/drawing/2014/main" id="{84536435-8C32-6F43-BEEE-F91C879A1DB3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341891" y="424800"/>
            <a:ext cx="11508218" cy="43088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D3D3D"/>
                </a:solidFill>
                <a:latin typeface="Georgia" panose="02040502050405020303" pitchFamily="18" charset="0"/>
                <a:ea typeface="+mj-ea"/>
                <a:cs typeface="+mj-cs"/>
                <a:sym typeface="Helvetica"/>
              </a:defRPr>
            </a:lvl1pPr>
          </a:lstStyle>
          <a:p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3679450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2DF043E-93CD-4409-BED3-D9B176C69B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2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endom pros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500D9767-7E39-CE48-8D70-E26B03978B9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D3D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B6A4C924-9A08-6A4E-89FD-94E6B2A2882C}"/>
              </a:ext>
            </a:extLst>
          </p:cNvPr>
          <p:cNvSpPr txBox="1">
            <a:spLocks/>
          </p:cNvSpPr>
          <p:nvPr/>
        </p:nvSpPr>
        <p:spPr>
          <a:xfrm>
            <a:off x="11445768" y="6356352"/>
            <a:ext cx="412529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Arial"/>
                <a:cs typeface="Arial" panose="020B0604020202020204" pitchFamily="34" charset="0"/>
                <a:sym typeface="Arial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  <p:pic>
        <p:nvPicPr>
          <p:cNvPr id="10" name="KLP2016_logoRGB 2.pdf" descr="KLP2016_logoRGB 2.pdf">
            <a:extLst>
              <a:ext uri="{FF2B5EF4-FFF2-40B4-BE49-F238E27FC236}">
                <a16:creationId xmlns:a16="http://schemas.microsoft.com/office/drawing/2014/main" id="{8950D93B-0CFA-EE41-90CF-093A1699E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15" y="6226630"/>
            <a:ext cx="569100" cy="34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KLP_profilbilde_2017_Johner_Mascot_22.jpg">
            <a:extLst>
              <a:ext uri="{FF2B5EF4-FFF2-40B4-BE49-F238E27FC236}">
                <a16:creationId xmlns:a16="http://schemas.microsoft.com/office/drawing/2014/main" id="{20EAEB61-1160-7E43-A7AF-9166B9C343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8772050" cy="5970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nb-NO"/>
              <a:t>Klikk på ikonet for å legge til et bilde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F21D48-4B04-1D4A-B27A-7701F91A78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5756" y="1725536"/>
            <a:ext cx="2768403" cy="424530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17500" indent="0" algn="l">
              <a:buNone/>
              <a:defRPr>
                <a:solidFill>
                  <a:schemeClr val="bg1"/>
                </a:solidFill>
              </a:defRPr>
            </a:lvl2pPr>
            <a:lvl3pPr marL="635000" indent="0" algn="l">
              <a:buNone/>
              <a:defRPr>
                <a:solidFill>
                  <a:schemeClr val="bg1"/>
                </a:solidFill>
              </a:defRPr>
            </a:lvl3pPr>
            <a:lvl4pPr marL="952500" indent="0" algn="l">
              <a:buNone/>
              <a:defRPr>
                <a:solidFill>
                  <a:schemeClr val="bg1"/>
                </a:solidFill>
              </a:defRPr>
            </a:lvl4pPr>
            <a:lvl5pPr marL="1270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>
                <a:solidFill>
                  <a:schemeClr val="bg1"/>
                </a:solidFill>
              </a:rPr>
              <a:t>Tekst</a:t>
            </a:r>
            <a:r>
              <a:rPr lang="en-GB" dirty="0">
                <a:solidFill>
                  <a:schemeClr val="bg1"/>
                </a:solidFill>
              </a:rPr>
              <a:t> om </a:t>
            </a:r>
            <a:r>
              <a:rPr lang="en-GB" dirty="0" err="1">
                <a:solidFill>
                  <a:schemeClr val="bg1"/>
                </a:solidFill>
              </a:rPr>
              <a:t>prosjektet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C985571-5142-4382-AF1E-348273CE2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5756" y="425926"/>
            <a:ext cx="2768402" cy="8617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183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bg>
      <p:bgPr>
        <a:solidFill>
          <a:srgbClr val="3D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464" y="2611037"/>
            <a:ext cx="2131342" cy="12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innhold og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7513" y="331789"/>
            <a:ext cx="6694487" cy="5830887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A3F23EE-B385-E54B-9AE7-C940F16D7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06796A6-6625-1F40-9BCD-D18F14D7F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BA50C41A-9878-314B-B4C1-4DF1691037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53867BA8-16B2-4876-A94D-467C00A200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4800" y="424800"/>
            <a:ext cx="42048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35295EB9-A263-4FA8-BC5C-13CFBD755D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800" y="1825200"/>
            <a:ext cx="4204800" cy="338400"/>
          </a:xfrm>
        </p:spPr>
        <p:txBody>
          <a:bodyPr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nb-NO" dirty="0"/>
              <a:t>Sett inn mellomoverskrift</a:t>
            </a:r>
          </a:p>
        </p:txBody>
      </p:sp>
      <p:sp>
        <p:nvSpPr>
          <p:cNvPr id="19" name="Plassholder for tekst 16">
            <a:extLst>
              <a:ext uri="{FF2B5EF4-FFF2-40B4-BE49-F238E27FC236}">
                <a16:creationId xmlns:a16="http://schemas.microsoft.com/office/drawing/2014/main" id="{82C67DC3-4622-43B2-AF76-6D9B5A172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800" y="2437200"/>
            <a:ext cx="4204800" cy="3650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63848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innhold og mindre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43D59FAD-9169-4892-8625-29FE645464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1902" y="1569156"/>
            <a:ext cx="4476750" cy="4481688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8F9622B-7085-184B-B217-187CE95EB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C95DE1E-8D97-5C4A-B351-41C296EBD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bunntekst 3">
            <a:extLst>
              <a:ext uri="{FF2B5EF4-FFF2-40B4-BE49-F238E27FC236}">
                <a16:creationId xmlns:a16="http://schemas.microsoft.com/office/drawing/2014/main" id="{D546C4CD-8344-0A42-A335-07E0AD71D8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23C883BC-154C-4926-9CB0-21C13656A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  <p:sp>
        <p:nvSpPr>
          <p:cNvPr id="16" name="Plassholder for tekst 16">
            <a:extLst>
              <a:ext uri="{FF2B5EF4-FFF2-40B4-BE49-F238E27FC236}">
                <a16:creationId xmlns:a16="http://schemas.microsoft.com/office/drawing/2014/main" id="{83337D8A-F481-4769-885B-08E5ED39FF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1600" y="1825200"/>
            <a:ext cx="4204800" cy="4132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11332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tekst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E7953EDE-D28A-4FFD-B3D0-7154E526E1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3050" y="2381698"/>
            <a:ext cx="3966401" cy="4476302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lassholder for tekst 5">
            <a:extLst>
              <a:ext uri="{FF2B5EF4-FFF2-40B4-BE49-F238E27FC236}">
                <a16:creationId xmlns:a16="http://schemas.microsoft.com/office/drawing/2014/main" id="{9F7AAA6B-488E-4B1B-813F-6F0FBE39F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8631" y="3091707"/>
            <a:ext cx="4201315" cy="2759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FDE84E64-23A3-4280-B3C4-44F30019F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7602" y="0"/>
            <a:ext cx="4734398" cy="224128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4">
            <a:extLst>
              <a:ext uri="{FF2B5EF4-FFF2-40B4-BE49-F238E27FC236}">
                <a16:creationId xmlns:a16="http://schemas.microsoft.com/office/drawing/2014/main" id="{DDECF467-54B7-4FF9-9C0A-A993B7A6F2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555" y="2381698"/>
            <a:ext cx="2609445" cy="2719234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B5D70E9C-A485-4418-8826-2936AD6D4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8E341C8-3C20-E944-92CA-4D0F1D826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1AD2A37-6452-F544-9493-45599BD1C179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95D3303-8918-DE42-857C-60A6EF76E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C324F46-91EB-48B6-9F29-A9D35168A7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0400" y="1764000"/>
            <a:ext cx="4201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58818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, tekst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FC1DEB88-F08F-450E-A907-AAC647C92B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81698"/>
            <a:ext cx="4344419" cy="4476302"/>
          </a:xfrm>
          <a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5">
            <a:extLst>
              <a:ext uri="{FF2B5EF4-FFF2-40B4-BE49-F238E27FC236}">
                <a16:creationId xmlns:a16="http://schemas.microsoft.com/office/drawing/2014/main" id="{45E7A766-99A0-4476-8F2D-C794122020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140" y="4852513"/>
            <a:ext cx="5026004" cy="13202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473499" indent="0">
              <a:buNone/>
              <a:defRPr/>
            </a:lvl2pPr>
            <a:lvl3pPr marL="924146" indent="0">
              <a:buNone/>
              <a:defRPr/>
            </a:lvl3pPr>
            <a:lvl4pPr marL="1374794" indent="0">
              <a:buNone/>
              <a:defRPr/>
            </a:lvl4pPr>
            <a:lvl5pPr marL="1825442" indent="0">
              <a:buNone/>
              <a:defRPr/>
            </a:lvl5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9371E0E7-1888-49D0-A143-E0CEE1FB7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7522" y="0"/>
            <a:ext cx="4344419" cy="3313314"/>
          </a:xfr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5F96B8FF-34DD-7B48-AD1C-E1576CA5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A3C399DE-BA4E-E24F-BBD5-9C02D699A7D1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6DDD4952-8476-AB4D-98A2-F6AAAD39C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7" name="Plassholder for bunntekst 3">
            <a:extLst>
              <a:ext uri="{FF2B5EF4-FFF2-40B4-BE49-F238E27FC236}">
                <a16:creationId xmlns:a16="http://schemas.microsoft.com/office/drawing/2014/main" id="{4B270FF3-EA36-3044-A6CF-36DE3DB552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39815" y="6357600"/>
            <a:ext cx="3831825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EE9C159-DB91-4BD6-8C0A-4F404B9D8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0000" y="3524400"/>
            <a:ext cx="50256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315955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ten tittel og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Bilde 21">
            <a:extLst>
              <a:ext uri="{FF2B5EF4-FFF2-40B4-BE49-F238E27FC236}">
                <a16:creationId xmlns:a16="http://schemas.microsoft.com/office/drawing/2014/main" id="{ED380FEA-0C22-4548-94FC-7BAF7591E1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9" y="6225732"/>
            <a:ext cx="571081" cy="345757"/>
          </a:xfrm>
          <a:prstGeom prst="rect">
            <a:avLst/>
          </a:prstGeom>
        </p:spPr>
      </p:pic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C5E1EB01-0AD3-C446-9141-2A1AD71FFE70}"/>
              </a:ext>
            </a:extLst>
          </p:cNvPr>
          <p:cNvSpPr txBox="1">
            <a:spLocks/>
          </p:cNvSpPr>
          <p:nvPr/>
        </p:nvSpPr>
        <p:spPr>
          <a:xfrm>
            <a:off x="11655355" y="6461969"/>
            <a:ext cx="202941" cy="153888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+mn-lt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indent="228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11430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13716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600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3D3D3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75BF7DD-4747-455A-BE6F-BE3B9AFD3825}" type="slidenum">
              <a:rPr lang="nb-NO" sz="700" smtClean="0"/>
              <a:pPr/>
              <a:t>‹#›</a:t>
            </a:fld>
            <a:endParaRPr lang="nb-NO" sz="700" dirty="0"/>
          </a:p>
        </p:txBody>
      </p:sp>
      <p:sp>
        <p:nvSpPr>
          <p:cNvPr id="19" name="Plassholder for bilde 4">
            <a:extLst>
              <a:ext uri="{FF2B5EF4-FFF2-40B4-BE49-F238E27FC236}">
                <a16:creationId xmlns:a16="http://schemas.microsoft.com/office/drawing/2014/main" id="{82D3A328-6B32-064F-87FB-A82E6F341F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82554" y="514884"/>
            <a:ext cx="2609446" cy="2241281"/>
          </a:xfrm>
          <a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0" name="Plassholder for bilde 4">
            <a:extLst>
              <a:ext uri="{FF2B5EF4-FFF2-40B4-BE49-F238E27FC236}">
                <a16:creationId xmlns:a16="http://schemas.microsoft.com/office/drawing/2014/main" id="{51758F37-9E3E-F444-AA14-F433A9BCAD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82556" y="2896581"/>
            <a:ext cx="2609445" cy="2719234"/>
          </a:xfrm>
          <a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4">
            <a:extLst>
              <a:ext uri="{FF2B5EF4-FFF2-40B4-BE49-F238E27FC236}">
                <a16:creationId xmlns:a16="http://schemas.microsoft.com/office/drawing/2014/main" id="{7FF861E3-37BD-ED47-B5E6-9A4E7D6FD8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381698"/>
            <a:ext cx="5335284" cy="3508739"/>
          </a:xfrm>
          <a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4">
            <a:extLst>
              <a:ext uri="{FF2B5EF4-FFF2-40B4-BE49-F238E27FC236}">
                <a16:creationId xmlns:a16="http://schemas.microsoft.com/office/drawing/2014/main" id="{42BAA96E-B4C8-114E-865E-28AADE5ED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3051" y="0"/>
            <a:ext cx="3966401" cy="3338624"/>
          </a:xfrm>
          <a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4">
            <a:extLst>
              <a:ext uri="{FF2B5EF4-FFF2-40B4-BE49-F238E27FC236}">
                <a16:creationId xmlns:a16="http://schemas.microsoft.com/office/drawing/2014/main" id="{92679C2C-4AAA-814C-839B-EF3BD8D52D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3051" y="3481372"/>
            <a:ext cx="3966401" cy="3376629"/>
          </a:xfrm>
          <a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tekst 4">
            <a:extLst>
              <a:ext uri="{FF2B5EF4-FFF2-40B4-BE49-F238E27FC236}">
                <a16:creationId xmlns:a16="http://schemas.microsoft.com/office/drawing/2014/main" id="{E666E0F0-884C-5745-8645-141FDA9EAF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800" y="605066"/>
            <a:ext cx="4204800" cy="860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268979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llustra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88A5FD2-4E29-43CC-AF5D-A0AFF37CDF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21" name="Plassholder for bilde 6">
            <a:extLst>
              <a:ext uri="{FF2B5EF4-FFF2-40B4-BE49-F238E27FC236}">
                <a16:creationId xmlns:a16="http://schemas.microsoft.com/office/drawing/2014/main" id="{B2F7A8F1-AD1B-496F-B966-B7038FCC43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51963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6">
            <a:extLst>
              <a:ext uri="{FF2B5EF4-FFF2-40B4-BE49-F238E27FC236}">
                <a16:creationId xmlns:a16="http://schemas.microsoft.com/office/drawing/2014/main" id="{98CF1045-804F-4A2B-B70C-D3F964744C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8979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6">
            <a:extLst>
              <a:ext uri="{FF2B5EF4-FFF2-40B4-BE49-F238E27FC236}">
                <a16:creationId xmlns:a16="http://schemas.microsoft.com/office/drawing/2014/main" id="{8387D253-6EF1-44B3-BC0B-DBC960186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5996" y="1996748"/>
            <a:ext cx="2322000" cy="2854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0B25305-295E-483C-8155-9939A70EA1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1963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EE8CFDC6-2B27-416F-8E6F-90EAD1196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8979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51FFC391-EF52-4D8D-9885-94B1F9C9E1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45996" y="4929645"/>
            <a:ext cx="2322000" cy="123303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8C319735-7F00-0F40-B59C-E5C7296C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42B1D614-B9B6-7B4C-BFD4-5C693B78A017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248027EA-D213-484F-A7CD-24057FA9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bunntekst 3">
            <a:extLst>
              <a:ext uri="{FF2B5EF4-FFF2-40B4-BE49-F238E27FC236}">
                <a16:creationId xmlns:a16="http://schemas.microsoft.com/office/drawing/2014/main" id="{0E157761-B8B2-3E44-ACA6-1EAFDDCF16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B16EE07F-D95B-46F3-A21D-C28F65AA87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1600" y="424800"/>
            <a:ext cx="9115200" cy="8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Sett inn tittel</a:t>
            </a:r>
          </a:p>
        </p:txBody>
      </p:sp>
    </p:spTree>
    <p:extLst>
      <p:ext uri="{BB962C8B-B14F-4D97-AF65-F5344CB8AC3E}">
        <p14:creationId xmlns:p14="http://schemas.microsoft.com/office/powerpoint/2010/main" val="12541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diagramData" Target="../diagrams/data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diagramColors" Target="../diagrams/colors1.xml"/><Relationship Id="rId47" Type="http://schemas.openxmlformats.org/officeDocument/2006/relationships/diagramColors" Target="../diagrams/colors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46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diagramLayout" Target="../diagrams/layout1.xml"/><Relationship Id="rId45" Type="http://schemas.openxmlformats.org/officeDocument/2006/relationships/diagramLayout" Target="../diagrams/layout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microsoft.com/office/2007/relationships/diagramDrawing" Target="../diagrams/drawing1.xml"/><Relationship Id="rId48" Type="http://schemas.microsoft.com/office/2007/relationships/diagramDrawing" Target="../diagrams/drawin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E9C9CDE-DA0A-46AE-BB8C-503BE945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3" y="425926"/>
            <a:ext cx="9116033" cy="8617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FA49A4-3C17-446F-BD51-05F6F8BF8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963" y="1828800"/>
            <a:ext cx="9116034" cy="4308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12FE4A29-2D2F-4A1E-9AC1-62499A6BB905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18" y="6225731"/>
            <a:ext cx="571081" cy="345757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C3000AC-665E-DD4D-94F7-DEA042371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4792" y="6356350"/>
            <a:ext cx="1083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</a:defRPr>
            </a:lvl1pPr>
          </a:lstStyle>
          <a:p>
            <a:fld id="{352CDC20-AAD0-E742-AC7E-2FD17875FFFA}" type="datetime4">
              <a:rPr lang="nb-NO" smtClean="0"/>
              <a:t>23. januar 2023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43D821DC-01B1-F445-86B2-EF02FA47C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5766" y="6356350"/>
            <a:ext cx="412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3D3D3D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75BF7DD-4747-455A-BE6F-BE3B9AFD382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8" name="Plassholder for bunntekst 3">
            <a:extLst>
              <a:ext uri="{FF2B5EF4-FFF2-40B4-BE49-F238E27FC236}">
                <a16:creationId xmlns:a16="http://schemas.microsoft.com/office/drawing/2014/main" id="{51551930-2C9E-7D4C-BEEC-FEFF421F6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8800" y="6357600"/>
            <a:ext cx="404487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graphicFrame>
        <p:nvGraphicFramePr>
          <p:cNvPr id="8" name="orgchartpicture" hidden="1">
            <a:extLst>
              <a:ext uri="{FF2B5EF4-FFF2-40B4-BE49-F238E27FC236}">
                <a16:creationId xmlns:a16="http://schemas.microsoft.com/office/drawing/2014/main" id="{0FC80272-1DC4-4CC2-B627-394924119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844879"/>
              </p:ext>
            </p:extLst>
          </p:nvPr>
        </p:nvGraphicFramePr>
        <p:xfrm>
          <a:off x="1781930" y="825056"/>
          <a:ext cx="842486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9" name="orgchart" hidden="1">
            <a:extLst>
              <a:ext uri="{FF2B5EF4-FFF2-40B4-BE49-F238E27FC236}">
                <a16:creationId xmlns:a16="http://schemas.microsoft.com/office/drawing/2014/main" id="{A4F94F27-0289-4B30-9F95-B875D0194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724951"/>
              </p:ext>
            </p:extLst>
          </p:nvPr>
        </p:nvGraphicFramePr>
        <p:xfrm>
          <a:off x="3821244" y="-272224"/>
          <a:ext cx="842486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C7088C0-A0A4-A4E5-F60D-1097D8D8E5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033125" y="6705600"/>
            <a:ext cx="1187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Sensitivitet: Begrenset</a:t>
            </a:r>
          </a:p>
        </p:txBody>
      </p:sp>
    </p:spTree>
    <p:extLst>
      <p:ext uri="{BB962C8B-B14F-4D97-AF65-F5344CB8AC3E}">
        <p14:creationId xmlns:p14="http://schemas.microsoft.com/office/powerpoint/2010/main" val="3289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70" r:id="rId2"/>
    <p:sldLayoutId id="2147483730" r:id="rId3"/>
    <p:sldLayoutId id="2147483739" r:id="rId4"/>
    <p:sldLayoutId id="2147483742" r:id="rId5"/>
    <p:sldLayoutId id="2147483745" r:id="rId6"/>
    <p:sldLayoutId id="2147483746" r:id="rId7"/>
    <p:sldLayoutId id="2147483762" r:id="rId8"/>
    <p:sldLayoutId id="2147483740" r:id="rId9"/>
    <p:sldLayoutId id="2147483747" r:id="rId10"/>
    <p:sldLayoutId id="214748377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56" r:id="rId31"/>
    <p:sldLayoutId id="2147483757" r:id="rId32"/>
    <p:sldLayoutId id="2147483777" r:id="rId33"/>
    <p:sldLayoutId id="2147483758" r:id="rId34"/>
    <p:sldLayoutId id="2147483771" r:id="rId35"/>
    <p:sldLayoutId id="2147483760" r:id="rId3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CA9FFE-85AD-46B9-9257-52A0B4C42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BCA9FFE-85AD-46B9-9257-52A0B4C42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34BC9A-68DA-43D4-96DD-3902D9425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4A34BC9A-68DA-43D4-96DD-3902D9425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8337BE-E59F-42DA-8481-C7254D54C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708337BE-E59F-42DA-8481-C7254D54C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B6EEB6-8FF5-4BD6-9AE1-DB2CAF54F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FBB6EEB6-8FF5-4BD6-9AE1-DB2CAF54F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CB6383-71D2-45B8-8830-2F8293C08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91CB6383-71D2-45B8-8830-2F8293C08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39590C-66B9-4AB2-87C8-5FCF0B077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1539590C-66B9-4AB2-87C8-5FCF0B077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34252B-BD75-42A8-BD41-1B8D733E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B34252B-BD75-42A8-BD41-1B8D733E8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42F208-E15A-4CBD-80E9-61398ACDB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3542F208-E15A-4CBD-80E9-61398ACDB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8D76D-79DF-4167-BDD1-623FEE05D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2DC8D76D-79DF-4167-BDD1-623FEE05D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A27EA-66C0-42BF-AE33-762514AAC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64EA27EA-66C0-42BF-AE33-762514AAC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D87EB4-37B2-4073-B134-2EA38009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7ED87EB4-37B2-4073-B134-2EA380091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D9D900-BED7-4134-A441-4DED79B0E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47D9D900-BED7-4134-A441-4DED79B0E7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D767C-DC95-48A7-89FC-8F0905428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9D6D767C-DC95-48A7-89FC-8F0905428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F7818D-ADF0-41BB-9401-A0E0D41A2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9EF7818D-ADF0-41BB-9401-A0E0D41A2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6DF810-AC38-4F67-AF76-CA37E30D9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0A6DF810-AC38-4F67-AF76-CA37E30D9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AD548D-80DD-4696-846B-76816E3EF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99AD548D-80DD-4696-846B-76816E3EF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3ACC3D-DD02-4AFE-9A38-23BE142A9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CB3ACC3D-DD02-4AFE-9A38-23BE142A9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6DD991-0315-4106-B128-FF00CFDAF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26DD991-0315-4106-B128-FF00CFDAF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901931-DB7B-404E-AD7C-C6E405774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graphicEl>
                                              <a:dgm id="{C7901931-DB7B-404E-AD7C-C6E405774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59C20B-8CDD-47B0-8337-ABD873B9C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AE59C20B-8CDD-47B0-8337-ABD873B9C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24CEE-3BEB-4F0A-8EB6-080234BCB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07A24CEE-3BEB-4F0A-8EB6-080234BCB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1027C9-AB45-4B71-8EE1-8CFC04FB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271027C9-AB45-4B71-8EE1-8CFC04FBA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B7EB76-DFE5-4CDC-867F-35AA911BE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2BB7EB76-DFE5-4CDC-867F-35AA911BE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DB75BC-2815-42E0-B815-7E58B93F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graphicEl>
                                              <a:dgm id="{89DB75BC-2815-42E0-B815-7E58B93FA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DAC014-4BD0-4033-9DF3-B5B9438A1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6BDAC014-4BD0-4033-9DF3-B5B9438A1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A0D660-C660-4DBD-B6FF-F359F3C93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57A0D660-C660-4DBD-B6FF-F359F3C93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162063-BF4E-45DE-A458-ADCDA5778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graphicEl>
                                              <a:dgm id="{6E162063-BF4E-45DE-A458-ADCDA5778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2940DF-DDEC-424E-83C2-193EAA030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222940DF-DDEC-424E-83C2-193EAA030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160A44-BF50-4392-99B6-77CFF3958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7A160A44-BF50-4392-99B6-77CFF3958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33D9D3-CC0A-4A94-BB87-E742EDC9B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dgm id="{9733D9D3-CC0A-4A94-BB87-E742EDC9B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CA9C0B-3F25-4536-AF2B-C6E214D9B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AFCA9C0B-3F25-4536-AF2B-C6E214D9B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3394BF-F54D-4E08-AB4F-E40F485DF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CD3394BF-F54D-4E08-AB4F-E40F485DF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2269C2-55ED-4F5C-9403-0C2BDFE1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6A2269C2-55ED-4F5C-9403-0C2BDFE1B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5BDC07-660E-4C1E-A5B0-473721905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CA5BDC07-660E-4C1E-A5B0-473721905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34C2C3-5E51-4CC2-B5D1-5483B415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>
                                            <p:graphicEl>
                                              <a:dgm id="{D634C2C3-5E51-4CC2-B5D1-5483B415F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69589-49ED-4BB9-B600-96310501D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25069589-49ED-4BB9-B600-96310501D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431A30-463D-4BF9-A91F-FB57595A7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0431A30-463D-4BF9-A91F-FB57595A7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51E1B1-C92D-4C10-B2B2-71F5BC83F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dgm id="{E551E1B1-C92D-4C10-B2B2-71F5BC83F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A86052-78B3-4DE4-92BD-CE4E3D8CB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>
                                            <p:graphicEl>
                                              <a:dgm id="{06A86052-78B3-4DE4-92BD-CE4E3D8CB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38CA8E-2F4F-4552-87C8-9B17DC2C3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>
                                            <p:graphicEl>
                                              <a:dgm id="{B938CA8E-2F4F-4552-87C8-9B17DC2C3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B82898-8548-4370-89CA-243015E87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60B82898-8548-4370-89CA-243015E87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AB3F9E-C2E4-48F8-8667-1E5C00FB2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>
                                            <p:graphicEl>
                                              <a:dgm id="{63AB3F9E-C2E4-48F8-8667-1E5C00FB2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518090-1D80-4B64-83D5-B8E05B4F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>
                                            <p:graphicEl>
                                              <a:dgm id="{EB518090-1D80-4B64-83D5-B8E05B4F9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571880-C9DF-4D4F-B3BE-452ADC051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>
                                            <p:graphicEl>
                                              <a:dgm id="{81571880-C9DF-4D4F-B3BE-452ADC051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0A35F3-5F62-4251-981E-E787D691D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graphicEl>
                                              <a:dgm id="{440A35F3-5F62-4251-981E-E787D691D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944A87-DA66-4EF4-8530-FCA7E3AF0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>
                                            <p:graphicEl>
                                              <a:dgm id="{1B944A87-DA66-4EF4-8530-FCA7E3AF0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9397FF-F7E5-4B2C-822E-FACF4EF3D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>
                                            <p:graphicEl>
                                              <a:dgm id="{7E9397FF-F7E5-4B2C-822E-FACF4EF3D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B2A5B5-96C0-4368-8032-9A007B92B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>
                                            <p:graphicEl>
                                              <a:dgm id="{B5B2A5B5-96C0-4368-8032-9A007B92B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864A-3FB7-46B1-A0E3-DF88EAC01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>
                                            <p:graphicEl>
                                              <a:dgm id="{5804864A-3FB7-46B1-A0E3-DF88EAC01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77ECC-DC54-477D-9337-56DC9562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5DA77ECC-DC54-477D-9337-56DC9562F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D20FEA-83FE-40D9-8B4F-95506788F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">
                                            <p:graphicEl>
                                              <a:dgm id="{C8D20FEA-83FE-40D9-8B4F-95506788F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806F0B-A07C-4DC7-9649-3225FDFB2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">
                                            <p:graphicEl>
                                              <a:dgm id="{20806F0B-A07C-4DC7-9649-3225FDFB2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14E174-F589-45BA-A690-299BE667B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E214E174-F589-45BA-A690-299BE667B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B22A0F-FD70-4CE6-8DCE-66E17ABFF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F1B22A0F-FD70-4CE6-8DCE-66E17ABFF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2B8092-9513-4414-93DA-04CBAE76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">
                                            <p:graphicEl>
                                              <a:dgm id="{4A2B8092-9513-4414-93DA-04CBAE761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B7EA6F-5AB4-4619-9DF9-5197A7BC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">
                                            <p:graphicEl>
                                              <a:dgm id="{7FB7EA6F-5AB4-4619-9DF9-5197A7BC1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F097AD-BD9C-461F-9AE3-E0BE630DA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>
                                            <p:graphicEl>
                                              <a:dgm id="{2EF097AD-BD9C-461F-9AE3-E0BE630DA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95B0FA-742C-40A0-81D1-BACC11E93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">
                                            <p:graphicEl>
                                              <a:dgm id="{8C95B0FA-742C-40A0-81D1-BACC11E93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5847C4-8D45-44CF-B958-B05A1E962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>
                                            <p:graphicEl>
                                              <a:dgm id="{985847C4-8D45-44CF-B958-B05A1E962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530E57-1AD6-40EB-9051-85833F07E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>
                                            <p:graphicEl>
                                              <a:dgm id="{C5530E57-1AD6-40EB-9051-85833F07E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8A2062-55B9-47F8-8989-5888D6481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BA8A2062-55B9-47F8-8989-5888D6481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79C87A-C9AE-4448-A46A-27A3E64CF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">
                                            <p:graphicEl>
                                              <a:dgm id="{2479C87A-C9AE-4448-A46A-27A3E64CF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E12221-89A2-4A34-B776-276AB9F4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">
                                            <p:graphicEl>
                                              <a:dgm id="{08E12221-89A2-4A34-B776-276AB9F41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  <p:bldGraphic spid="9" grpId="0">
        <p:bldSub>
          <a:bldDgm bld="lvlAtOnce"/>
        </p:bldSub>
      </p:bldGraphic>
    </p:bldLst>
  </p:timing>
  <p:hf hdr="0" ftr="0" dt="0"/>
  <p:txStyles>
    <p:titleStyle>
      <a:lvl1pPr algn="l" defTabSz="901295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dk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99998" indent="-199998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dk2"/>
          </a:solidFill>
          <a:latin typeface="+mn-lt"/>
          <a:ea typeface="+mn-ea"/>
          <a:cs typeface="+mn-cs"/>
        </a:defRPr>
      </a:lvl1pPr>
      <a:lvl2pPr marL="675972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dk2"/>
          </a:solidFill>
          <a:latin typeface="+mn-lt"/>
          <a:ea typeface="+mn-ea"/>
          <a:cs typeface="+mn-cs"/>
        </a:defRPr>
      </a:lvl2pPr>
      <a:lvl3pPr marL="1126619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dk2"/>
          </a:solidFill>
          <a:latin typeface="+mn-lt"/>
          <a:ea typeface="+mn-ea"/>
          <a:cs typeface="+mn-cs"/>
        </a:defRPr>
      </a:lvl3pPr>
      <a:lvl4pPr marL="1577267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dk2"/>
          </a:solidFill>
          <a:latin typeface="+mn-lt"/>
          <a:ea typeface="+mn-ea"/>
          <a:cs typeface="+mn-cs"/>
        </a:defRPr>
      </a:lvl4pPr>
      <a:lvl5pPr marL="2027915" indent="-202473" algn="l" defTabSz="90129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dk2"/>
          </a:solidFill>
          <a:latin typeface="+mn-lt"/>
          <a:ea typeface="+mn-ea"/>
          <a:cs typeface="+mn-cs"/>
        </a:defRPr>
      </a:lvl5pPr>
      <a:lvl6pPr marL="2478562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929210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379858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830505" indent="-225324" algn="l" defTabSz="901295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1pPr>
      <a:lvl2pPr marL="450648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2pPr>
      <a:lvl3pPr marL="901295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3pPr>
      <a:lvl4pPr marL="1351943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1802591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253238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703886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154534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605181" algn="l" defTabSz="901295" rtl="0" eaLnBrk="1" latinLnBrk="0" hangingPunct="1"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68800" y="6069600"/>
            <a:ext cx="9144000" cy="1889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800" b="1" dirty="0">
                <a:latin typeface="Arial"/>
                <a:cs typeface="Arial"/>
              </a:rPr>
              <a:t>NB! Husk å lagre dokumentet lokalt før du begynner å skrive i det</a:t>
            </a:r>
            <a:endParaRPr lang="nb-NO" sz="1800" b="1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78DCAF-1F94-40B3-A7E9-0D4E22E94D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8800" y="5493600"/>
            <a:ext cx="9144000" cy="480480"/>
          </a:xfrm>
        </p:spPr>
        <p:txBody>
          <a:bodyPr/>
          <a:lstStyle/>
          <a:p>
            <a:r>
              <a:rPr lang="nb-NO" dirty="0">
                <a:latin typeface="Georgia"/>
              </a:rPr>
              <a:t>ABCD rapport (statusrapport)</a:t>
            </a:r>
          </a:p>
          <a:p>
            <a:endParaRPr lang="nb-NO" dirty="0"/>
          </a:p>
        </p:txBody>
      </p:sp>
      <p:pic>
        <p:nvPicPr>
          <p:cNvPr id="12" name="Plassholder for bilde 11" descr="Et bilde som inneholder tekst, tre, utendørs, bygning">
            <a:extLst>
              <a:ext uri="{FF2B5EF4-FFF2-40B4-BE49-F238E27FC236}">
                <a16:creationId xmlns:a16="http://schemas.microsoft.com/office/drawing/2014/main" id="{DE508A1C-9FB8-4FA1-1840-7D59A483C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14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27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1551600" y="424800"/>
            <a:ext cx="9329760" cy="860400"/>
          </a:xfrm>
        </p:spPr>
        <p:txBody>
          <a:bodyPr/>
          <a:lstStyle/>
          <a:p>
            <a:r>
              <a:rPr lang="nb-NO" dirty="0"/>
              <a:t>ABCD-rapport </a:t>
            </a:r>
            <a:r>
              <a:rPr lang="nb-NO" sz="1200" dirty="0"/>
              <a:t>er en enkel metode for rapportering i prosjekter. Det skal kun lages</a:t>
            </a:r>
          </a:p>
          <a:p>
            <a:r>
              <a:rPr lang="nb-NO" sz="1200" dirty="0"/>
              <a:t>korte punktlister under hvert av de fire hovedtemaene. Rapporten kan også benyttes</a:t>
            </a:r>
          </a:p>
          <a:p>
            <a:r>
              <a:rPr lang="nb-NO" sz="1200" dirty="0"/>
              <a:t>som et internt rapporteringsverktøy f eks fra leder til styringsgruppen.</a:t>
            </a:r>
          </a:p>
          <a:p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ACTIVITIES</a:t>
            </a:r>
          </a:p>
          <a:p>
            <a:pPr lvl="1"/>
            <a:r>
              <a:rPr lang="nb-NO" dirty="0"/>
              <a:t>Gjennomførte aktiviteter i denne perioden / status i forhold til milepælsplan</a:t>
            </a:r>
          </a:p>
          <a:p>
            <a:r>
              <a:rPr lang="nb-NO" dirty="0"/>
              <a:t>BENEFITS </a:t>
            </a:r>
          </a:p>
          <a:p>
            <a:pPr lvl="1"/>
            <a:r>
              <a:rPr lang="nb-NO" dirty="0"/>
              <a:t>Hvilke resultater har vi oppnådd i denne perioden?</a:t>
            </a:r>
          </a:p>
          <a:p>
            <a:r>
              <a:rPr lang="nb-NO" dirty="0"/>
              <a:t>CONCERNS</a:t>
            </a:r>
          </a:p>
          <a:p>
            <a:pPr lvl="1"/>
            <a:r>
              <a:rPr lang="nb-NO" dirty="0"/>
              <a:t>Bekymringer/forhold som krever særskilt fokus</a:t>
            </a:r>
          </a:p>
          <a:p>
            <a:r>
              <a:rPr lang="nb-NO" dirty="0"/>
              <a:t>DO NEXT</a:t>
            </a:r>
          </a:p>
          <a:p>
            <a:pPr lvl="1"/>
            <a:r>
              <a:rPr lang="nb-NO" dirty="0"/>
              <a:t>Planer for neste periode</a:t>
            </a:r>
          </a:p>
        </p:txBody>
      </p:sp>
    </p:spTree>
    <p:extLst>
      <p:ext uri="{BB962C8B-B14F-4D97-AF65-F5344CB8AC3E}">
        <p14:creationId xmlns:p14="http://schemas.microsoft.com/office/powerpoint/2010/main" val="621974711"/>
      </p:ext>
    </p:extLst>
  </p:cSld>
  <p:clrMapOvr>
    <a:masterClrMapping/>
  </p:clrMapOvr>
</p:sld>
</file>

<file path=ppt/theme/theme1.xml><?xml version="1.0" encoding="utf-8"?>
<a:theme xmlns:a="http://schemas.openxmlformats.org/drawingml/2006/main" name="KLP_PPTmal_08052020 Theme">
  <a:themeElements>
    <a:clrScheme name="Custom 13">
      <a:dk1>
        <a:srgbClr val="3D3D3D"/>
      </a:dk1>
      <a:lt1>
        <a:srgbClr val="FFFFFF"/>
      </a:lt1>
      <a:dk2>
        <a:srgbClr val="3D3D3D"/>
      </a:dk2>
      <a:lt2>
        <a:srgbClr val="F0F0F0"/>
      </a:lt2>
      <a:accent1>
        <a:srgbClr val="3D3D3D"/>
      </a:accent1>
      <a:accent2>
        <a:srgbClr val="CC376D"/>
      </a:accent2>
      <a:accent3>
        <a:srgbClr val="06B594"/>
      </a:accent3>
      <a:accent4>
        <a:srgbClr val="C9CBCA"/>
      </a:accent4>
      <a:accent5>
        <a:srgbClr val="FFCCD2"/>
      </a:accent5>
      <a:accent6>
        <a:srgbClr val="CDFAE2"/>
      </a:accent6>
      <a:hlink>
        <a:srgbClr val="6F6F6F"/>
      </a:hlink>
      <a:folHlink>
        <a:srgbClr val="DD69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LP_PPTmal_08052020 Theme" id="{9A03FF82-AA4D-40D4-A3ED-11A5BB8310AA}" vid="{AAEEBB8D-23FD-4FDE-AC34-94775828F9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c6ce320-c847-47fd-9f03-e40212ed4ed7}" enabled="1" method="Standard" siteId="{67508d80-2b69-484e-ab62-ab263ca9473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</TotalTime>
  <Words>133</Words>
  <Application>Microsoft Office PowerPoint</Application>
  <PresentationFormat>Widescreen</PresentationFormat>
  <Paragraphs>17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Georgia</vt:lpstr>
      <vt:lpstr>KLP_PPTmal_08052020 Theme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Alexander Vistnes</dc:creator>
  <cp:lastModifiedBy>Alexander Vistnes</cp:lastModifiedBy>
  <cp:revision>1</cp:revision>
  <dcterms:created xsi:type="dcterms:W3CDTF">2023-01-23T11:19:12Z</dcterms:created>
  <dcterms:modified xsi:type="dcterms:W3CDTF">2023-01-23T11:50:38Z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KLP_PPTmal_08052020 Theme:5</vt:lpwstr>
  </property>
  <property fmtid="{D5CDD505-2E9C-101B-9397-08002B2CF9AE}" pid="3" name="ClassificationContentMarkingFooterText">
    <vt:lpwstr>Sensitivitet: Begrenset</vt:lpwstr>
  </property>
</Properties>
</file>