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 id="2147483775" r:id="rId5"/>
    <p:sldMasterId id="2147483871" r:id="rId6"/>
  </p:sldMasterIdLst>
  <p:notesMasterIdLst>
    <p:notesMasterId r:id="rId26"/>
  </p:notesMasterIdLst>
  <p:sldIdLst>
    <p:sldId id="256" r:id="rId7"/>
    <p:sldId id="261" r:id="rId8"/>
    <p:sldId id="263" r:id="rId9"/>
    <p:sldId id="441" r:id="rId10"/>
    <p:sldId id="440" r:id="rId11"/>
    <p:sldId id="434" r:id="rId12"/>
    <p:sldId id="294" r:id="rId13"/>
    <p:sldId id="437" r:id="rId14"/>
    <p:sldId id="438" r:id="rId15"/>
    <p:sldId id="444" r:id="rId16"/>
    <p:sldId id="445" r:id="rId17"/>
    <p:sldId id="439" r:id="rId18"/>
    <p:sldId id="446" r:id="rId19"/>
    <p:sldId id="442" r:id="rId20"/>
    <p:sldId id="1324" r:id="rId21"/>
    <p:sldId id="1325" r:id="rId22"/>
    <p:sldId id="1326" r:id="rId23"/>
    <p:sldId id="279" r:id="rId24"/>
    <p:sldId id="443"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996AC-14EC-4436-BC21-90679024BB49}" v="4" dt="2023-05-02T11:00:06.46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Mallika Hodnekvam Pedersen" userId="e415b8f4-d3b7-4d55-9404-7842f23cc76c" providerId="ADAL" clId="{6CC996AC-14EC-4436-BC21-90679024BB49}"/>
    <pc:docChg chg="addSld delSld modSld">
      <pc:chgData name="Malin Mallika Hodnekvam Pedersen" userId="e415b8f4-d3b7-4d55-9404-7842f23cc76c" providerId="ADAL" clId="{6CC996AC-14EC-4436-BC21-90679024BB49}" dt="2023-05-02T11:03:49.747" v="15"/>
      <pc:docMkLst>
        <pc:docMk/>
      </pc:docMkLst>
      <pc:sldChg chg="del">
        <pc:chgData name="Malin Mallika Hodnekvam Pedersen" userId="e415b8f4-d3b7-4d55-9404-7842f23cc76c" providerId="ADAL" clId="{6CC996AC-14EC-4436-BC21-90679024BB49}" dt="2023-05-02T10:58:47.213" v="4" actId="47"/>
        <pc:sldMkLst>
          <pc:docMk/>
          <pc:sldMk cId="755865473" sldId="258"/>
        </pc:sldMkLst>
      </pc:sldChg>
      <pc:sldChg chg="del">
        <pc:chgData name="Malin Mallika Hodnekvam Pedersen" userId="e415b8f4-d3b7-4d55-9404-7842f23cc76c" providerId="ADAL" clId="{6CC996AC-14EC-4436-BC21-90679024BB49}" dt="2023-05-02T10:59:38.875" v="8" actId="47"/>
        <pc:sldMkLst>
          <pc:docMk/>
          <pc:sldMk cId="2251133132" sldId="259"/>
        </pc:sldMkLst>
      </pc:sldChg>
      <pc:sldChg chg="del">
        <pc:chgData name="Malin Mallika Hodnekvam Pedersen" userId="e415b8f4-d3b7-4d55-9404-7842f23cc76c" providerId="ADAL" clId="{6CC996AC-14EC-4436-BC21-90679024BB49}" dt="2023-05-02T10:57:56.410" v="1" actId="47"/>
        <pc:sldMkLst>
          <pc:docMk/>
          <pc:sldMk cId="1698325658" sldId="277"/>
        </pc:sldMkLst>
      </pc:sldChg>
      <pc:sldChg chg="del">
        <pc:chgData name="Malin Mallika Hodnekvam Pedersen" userId="e415b8f4-d3b7-4d55-9404-7842f23cc76c" providerId="ADAL" clId="{6CC996AC-14EC-4436-BC21-90679024BB49}" dt="2023-05-02T10:57:59.888" v="2" actId="47"/>
        <pc:sldMkLst>
          <pc:docMk/>
          <pc:sldMk cId="2997169196" sldId="278"/>
        </pc:sldMkLst>
      </pc:sldChg>
      <pc:sldChg chg="del">
        <pc:chgData name="Malin Mallika Hodnekvam Pedersen" userId="e415b8f4-d3b7-4d55-9404-7842f23cc76c" providerId="ADAL" clId="{6CC996AC-14EC-4436-BC21-90679024BB49}" dt="2023-05-02T11:01:04.671" v="12" actId="47"/>
        <pc:sldMkLst>
          <pc:docMk/>
          <pc:sldMk cId="955266607" sldId="287"/>
        </pc:sldMkLst>
      </pc:sldChg>
      <pc:sldChg chg="del">
        <pc:chgData name="Malin Mallika Hodnekvam Pedersen" userId="e415b8f4-d3b7-4d55-9404-7842f23cc76c" providerId="ADAL" clId="{6CC996AC-14EC-4436-BC21-90679024BB49}" dt="2023-05-02T11:01:07.613" v="13" actId="47"/>
        <pc:sldMkLst>
          <pc:docMk/>
          <pc:sldMk cId="1753161062" sldId="289"/>
        </pc:sldMkLst>
      </pc:sldChg>
      <pc:sldChg chg="modNotesTx">
        <pc:chgData name="Malin Mallika Hodnekvam Pedersen" userId="e415b8f4-d3b7-4d55-9404-7842f23cc76c" providerId="ADAL" clId="{6CC996AC-14EC-4436-BC21-90679024BB49}" dt="2023-05-02T11:03:49.747" v="15"/>
        <pc:sldMkLst>
          <pc:docMk/>
          <pc:sldMk cId="74443766" sldId="440"/>
        </pc:sldMkLst>
      </pc:sldChg>
      <pc:sldChg chg="add">
        <pc:chgData name="Malin Mallika Hodnekvam Pedersen" userId="e415b8f4-d3b7-4d55-9404-7842f23cc76c" providerId="ADAL" clId="{6CC996AC-14EC-4436-BC21-90679024BB49}" dt="2023-05-02T10:57:50.273" v="0"/>
        <pc:sldMkLst>
          <pc:docMk/>
          <pc:sldMk cId="2175973988" sldId="444"/>
        </pc:sldMkLst>
      </pc:sldChg>
      <pc:sldChg chg="add">
        <pc:chgData name="Malin Mallika Hodnekvam Pedersen" userId="e415b8f4-d3b7-4d55-9404-7842f23cc76c" providerId="ADAL" clId="{6CC996AC-14EC-4436-BC21-90679024BB49}" dt="2023-05-02T10:57:50.273" v="0"/>
        <pc:sldMkLst>
          <pc:docMk/>
          <pc:sldMk cId="2563917370" sldId="445"/>
        </pc:sldMkLst>
      </pc:sldChg>
      <pc:sldChg chg="add modNotesTx">
        <pc:chgData name="Malin Mallika Hodnekvam Pedersen" userId="e415b8f4-d3b7-4d55-9404-7842f23cc76c" providerId="ADAL" clId="{6CC996AC-14EC-4436-BC21-90679024BB49}" dt="2023-05-02T10:59:07.532" v="5" actId="6549"/>
        <pc:sldMkLst>
          <pc:docMk/>
          <pc:sldMk cId="2273191046" sldId="446"/>
        </pc:sldMkLst>
      </pc:sldChg>
      <pc:sldChg chg="add modNotesTx">
        <pc:chgData name="Malin Mallika Hodnekvam Pedersen" userId="e415b8f4-d3b7-4d55-9404-7842f23cc76c" providerId="ADAL" clId="{6CC996AC-14EC-4436-BC21-90679024BB49}" dt="2023-05-02T10:59:22.425" v="7" actId="6549"/>
        <pc:sldMkLst>
          <pc:docMk/>
          <pc:sldMk cId="3993609477" sldId="1324"/>
        </pc:sldMkLst>
      </pc:sldChg>
      <pc:sldChg chg="add modNotesTx">
        <pc:chgData name="Malin Mallika Hodnekvam Pedersen" userId="e415b8f4-d3b7-4d55-9404-7842f23cc76c" providerId="ADAL" clId="{6CC996AC-14EC-4436-BC21-90679024BB49}" dt="2023-05-02T11:00:49.149" v="10"/>
        <pc:sldMkLst>
          <pc:docMk/>
          <pc:sldMk cId="1639355069" sldId="1325"/>
        </pc:sldMkLst>
      </pc:sldChg>
      <pc:sldChg chg="add modNotesTx">
        <pc:chgData name="Malin Mallika Hodnekvam Pedersen" userId="e415b8f4-d3b7-4d55-9404-7842f23cc76c" providerId="ADAL" clId="{6CC996AC-14EC-4436-BC21-90679024BB49}" dt="2023-05-02T11:00:57.203" v="11" actId="6549"/>
        <pc:sldMkLst>
          <pc:docMk/>
          <pc:sldMk cId="3498026153" sldId="13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4">
  <dgm:title val=""/>
  <dgm:desc val=""/>
  <dgm:catLst>
    <dgm:cat type="mainScheme" pri="10300"/>
  </dgm:catLst>
  <dgm:styleLbl name="node0">
    <dgm:fillClrLst meth="repeat">
      <a:schemeClr val="lt2"/>
    </dgm:fillClrLst>
    <dgm:linClrLst meth="repeat">
      <a:schemeClr val="lt2"/>
    </dgm:linClrLst>
    <dgm:effectClrLst/>
    <dgm:txLinClrLst/>
    <dgm:txFillClrLst/>
    <dgm:txEffectClrLst/>
  </dgm:styleLbl>
  <dgm:styleLbl name="alignNode1">
    <dgm:fillClrLst meth="repeat">
      <a:schemeClr val="lt2"/>
    </dgm:fillClrLst>
    <dgm:linClrLst meth="repeat">
      <a:schemeClr val="lt2"/>
    </dgm:linClrLst>
    <dgm:effectClrLst/>
    <dgm:txLinClrLst/>
    <dgm:txFillClrLst/>
    <dgm:txEffectClrLst/>
  </dgm:styleLbl>
  <dgm:styleLbl name="node1">
    <dgm:fillClrLst meth="repeat">
      <a:schemeClr val="lt2"/>
    </dgm:fillClrLst>
    <dgm:linClrLst meth="repeat">
      <a:schemeClr val="lt2"/>
    </dgm:linClrLst>
    <dgm:effectClrLst/>
    <dgm:txLinClrLst/>
    <dgm:txFillClrLst/>
    <dgm:txEffectClrLst/>
  </dgm:styleLbl>
  <dgm:styleLbl name="lnNode1">
    <dgm:fillClrLst meth="repeat">
      <a:schemeClr val="lt2"/>
    </dgm:fillClrLst>
    <dgm:linClrLst meth="repeat">
      <a:schemeClr val="dk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lt2"/>
    </dgm:fillClrLst>
    <dgm:linClrLst meth="repeat">
      <a:schemeClr val="lt2"/>
    </dgm:linClrLst>
    <dgm:effectClrLst/>
    <dgm:txLinClrLst/>
    <dgm:txFillClrLst/>
    <dgm:txEffectClrLst/>
  </dgm:styleLbl>
  <dgm:styleLbl name="node3">
    <dgm:fillClrLst meth="repeat">
      <a:schemeClr val="lt2"/>
    </dgm:fillClrLst>
    <dgm:linClrLst meth="repeat">
      <a:schemeClr val="lt2"/>
    </dgm:linClrLst>
    <dgm:effectClrLst/>
    <dgm:txLinClrLst/>
    <dgm:txFillClrLst/>
    <dgm:txEffectClrLst/>
  </dgm:styleLbl>
  <dgm:styleLbl name="node4">
    <dgm:fillClrLst meth="repeat">
      <a:schemeClr val="lt2"/>
    </dgm:fillClrLst>
    <dgm:linClrLst meth="repeat">
      <a:schemeClr val="lt2"/>
    </dgm:linClrLst>
    <dgm:effectClrLst/>
    <dgm:txLinClrLst/>
    <dgm:txFillClrLst/>
    <dgm:txEffectClrLst/>
  </dgm:styleLbl>
  <dgm:styleLbl name="fgImgPlace1">
    <dgm:fillClrLst meth="repeat">
      <a:schemeClr val="lt2"/>
    </dgm:fillClrLst>
    <dgm:linClrLst meth="repeat">
      <a:schemeClr val="lt2"/>
    </dgm:linClrLst>
    <dgm:effectClrLst/>
    <dgm:txLinClrLst/>
    <dgm:txFillClrLst meth="repeat">
      <a:schemeClr val="lt2"/>
    </dgm:txFillClrLst>
    <dgm:txEffectClrLst/>
  </dgm:styleLbl>
  <dgm:styleLbl name="alignImgPlace1">
    <dgm:fillClrLst meth="repeat">
      <a:schemeClr val="lt2"/>
    </dgm:fillClrLst>
    <dgm:linClrLst meth="repeat">
      <a:schemeClr val="lt2"/>
    </dgm:linClrLst>
    <dgm:effectClrLst/>
    <dgm:txLinClrLst/>
    <dgm:txFillClrLst meth="repeat">
      <a:schemeClr val="lt2"/>
    </dgm:txFillClrLst>
    <dgm:txEffectClrLst/>
  </dgm:styleLbl>
  <dgm:styleLbl name="bgImgPlace1">
    <dgm:fillClrLst meth="repeat">
      <a:schemeClr val="lt2"/>
    </dgm:fillClrLst>
    <dgm:linClrLst meth="repeat">
      <a:schemeClr val="lt2"/>
    </dgm:linClrLst>
    <dgm:effectClrLst/>
    <dgm:txLinClrLst/>
    <dgm:txFillClrLst meth="repeat">
      <a:schemeClr val="lt2"/>
    </dgm:txFillClrLst>
    <dgm:txEffectClrLst/>
  </dgm:styleLbl>
  <dgm:styleLbl name="sibTrans2D1">
    <dgm:fillClrLst meth="repeat">
      <a:schemeClr val="dk2"/>
    </dgm:fillClrLst>
    <dgm:linClrLst meth="repeat">
      <a:schemeClr val="dk2"/>
    </dgm:linClrLst>
    <dgm:effectClrLst/>
    <dgm:txLinClrLst/>
    <dgm:txFillClrLst/>
    <dgm:txEffectClrLst/>
  </dgm:styleLbl>
  <dgm:styleLbl name="fgSibTrans2D1">
    <dgm:fillClrLst meth="repeat">
      <a:schemeClr val="dk2"/>
    </dgm:fillClrLst>
    <dgm:linClrLst meth="repeat">
      <a:schemeClr val="dk2"/>
    </dgm:linClrLst>
    <dgm:effectClrLst/>
    <dgm:txLinClrLst/>
    <dgm:txFillClrLst/>
    <dgm:txEffectClrLst/>
  </dgm:styleLbl>
  <dgm:styleLbl name="bgSibTrans2D1">
    <dgm:fillClrLst meth="repeat">
      <a:schemeClr val="dk2"/>
    </dgm:fillClrLst>
    <dgm:linClrLst meth="repeat">
      <a:schemeClr val="dk2"/>
    </dgm:linClrLst>
    <dgm:effectClrLst/>
    <dgm:txLinClrLst/>
    <dgm:txFillClrLst/>
    <dgm:txEffectClrLst/>
  </dgm:styleLbl>
  <dgm:styleLbl name="sibTrans1D1">
    <dgm:fillClrLst meth="repeat">
      <a:schemeClr val="lt2"/>
    </dgm:fillClrLst>
    <dgm:linClrLst meth="repeat">
      <a:schemeClr val="dk2"/>
    </dgm:linClrLst>
    <dgm:effectClrLst/>
    <dgm:txLinClrLst/>
    <dgm:txFillClrLst meth="repeat">
      <a:schemeClr val="lt2"/>
    </dgm:txFillClrLst>
    <dgm:txEffectClrLst/>
  </dgm:styleLbl>
  <dgm:styleLbl name="callout">
    <dgm:fillClrLst meth="repeat">
      <a:schemeClr val="lt2"/>
    </dgm:fillClrLst>
    <dgm:linClrLst meth="repeat">
      <a:schemeClr val="lt2"/>
    </dgm:linClrLst>
    <dgm:effectClrLst/>
    <dgm:txLinClrLst/>
    <dgm:txFillClrLst meth="repeat">
      <a:schemeClr val="lt2"/>
    </dgm:txFillClrLst>
    <dgm:txEffectClrLst/>
  </dgm:styleLbl>
  <dgm:styleLbl name="asst0">
    <dgm:fillClrLst meth="repeat">
      <a:schemeClr val="lt2"/>
    </dgm:fillClrLst>
    <dgm:linClrLst meth="repeat">
      <a:schemeClr val="dk2"/>
    </dgm:linClrLst>
    <dgm:effectClrLst/>
    <dgm:txLinClrLst/>
    <dgm:txFillClrLst/>
    <dgm:txEffectClrLst/>
  </dgm:styleLbl>
  <dgm:styleLbl name="asst1">
    <dgm:fillClrLst meth="repeat">
      <a:schemeClr val="lt2"/>
    </dgm:fillClrLst>
    <dgm:linClrLst meth="repeat">
      <a:schemeClr val="dk2"/>
    </dgm:linClrLst>
    <dgm:effectClrLst/>
    <dgm:txLinClrLst/>
    <dgm:txFillClrLst/>
    <dgm:txEffectClrLst/>
  </dgm:styleLbl>
  <dgm:styleLbl name="asst2">
    <dgm:fillClrLst meth="repeat">
      <a:schemeClr val="lt2"/>
    </dgm:fillClrLst>
    <dgm:linClrLst meth="repeat">
      <a:schemeClr val="dk2"/>
    </dgm:linClrLst>
    <dgm:effectClrLst/>
    <dgm:txLinClrLst/>
    <dgm:txFillClrLst/>
    <dgm:txEffectClrLst/>
  </dgm:styleLbl>
  <dgm:styleLbl name="asst3">
    <dgm:fillClrLst meth="repeat">
      <a:schemeClr val="lt2"/>
    </dgm:fillClrLst>
    <dgm:linClrLst meth="repeat">
      <a:schemeClr val="dk2"/>
    </dgm:linClrLst>
    <dgm:effectClrLst/>
    <dgm:txLinClrLst/>
    <dgm:txFillClrLst/>
    <dgm:txEffectClrLst/>
  </dgm:styleLbl>
  <dgm:styleLbl name="asst4">
    <dgm:fillClrLst meth="repeat">
      <a:schemeClr val="lt2"/>
    </dgm:fillClrLst>
    <dgm:linClrLst meth="repeat">
      <a:schemeClr val="dk2"/>
    </dgm:linClrLst>
    <dgm:effectClrLst/>
    <dgm:txLinClrLst/>
    <dgm:txFillClrLst/>
    <dgm:txEffectClrLst/>
  </dgm:styleLbl>
  <dgm:styleLbl name="parChTrans2D1">
    <dgm:fillClrLst meth="repeat">
      <a:schemeClr val="dk2"/>
    </dgm:fillClrLst>
    <dgm:linClrLst meth="repeat">
      <a:schemeClr val="dk2"/>
    </dgm:linClrLst>
    <dgm:effectClrLst/>
    <dgm:txLinClrLst/>
    <dgm:txFillClrLst meth="repeat">
      <a:schemeClr val="lt2"/>
    </dgm:txFillClrLst>
    <dgm:txEffectClrLst/>
  </dgm:styleLbl>
  <dgm:styleLbl name="parChTrans2D2">
    <dgm:fillClrLst meth="repeat">
      <a:schemeClr val="lt2"/>
    </dgm:fillClrLst>
    <dgm:linClrLst meth="repeat">
      <a:schemeClr val="dk2"/>
    </dgm:linClrLst>
    <dgm:effectClrLst/>
    <dgm:txLinClrLst/>
    <dgm:txFillClrLst meth="repeat">
      <a:schemeClr val="lt2"/>
    </dgm:txFillClrLst>
    <dgm:txEffectClrLst/>
  </dgm:styleLbl>
  <dgm:styleLbl name="parChTrans2D3">
    <dgm:fillClrLst meth="repeat">
      <a:schemeClr val="lt2"/>
    </dgm:fillClrLst>
    <dgm:linClrLst meth="repeat">
      <a:schemeClr val="dk2"/>
    </dgm:linClrLst>
    <dgm:effectClrLst/>
    <dgm:txLinClrLst/>
    <dgm:txFillClrLst meth="repeat">
      <a:schemeClr val="lt2"/>
    </dgm:txFillClrLst>
    <dgm:txEffectClrLst/>
  </dgm:styleLbl>
  <dgm:styleLbl name="parChTrans2D4">
    <dgm:fillClrLst meth="repeat">
      <a:schemeClr val="lt2"/>
    </dgm:fillClrLst>
    <dgm:linClrLst meth="repeat">
      <a:schemeClr val="dk2"/>
    </dgm:linClrLst>
    <dgm:effectClrLst/>
    <dgm:txLinClrLst/>
    <dgm:txFillClrLst meth="repeat">
      <a:schemeClr val="lt2"/>
    </dgm:txFillClrLst>
    <dgm:txEffectClrLst/>
  </dgm:styleLbl>
  <dgm:styleLbl name="parChTrans1D1">
    <dgm:fillClrLst meth="repeat">
      <a:schemeClr val="lt2"/>
    </dgm:fillClrLst>
    <dgm:linClrLst meth="repeat">
      <a:schemeClr val="dk2"/>
    </dgm:linClrLst>
    <dgm:effectClrLst/>
    <dgm:txLinClrLst/>
    <dgm:txFillClrLst meth="repeat">
      <a:schemeClr val="tx1"/>
    </dgm:txFillClrLst>
    <dgm:txEffectClrLst/>
  </dgm:styleLbl>
  <dgm:styleLbl name="parChTrans1D2">
    <dgm:fillClrLst meth="repeat">
      <a:schemeClr val="lt2"/>
    </dgm:fillClrLst>
    <dgm:linClrLst meth="repeat">
      <a:schemeClr val="dk2"/>
    </dgm:linClrLst>
    <dgm:effectClrLst/>
    <dgm:txLinClrLst/>
    <dgm:txFillClrLst meth="repeat">
      <a:schemeClr val="tx1"/>
    </dgm:txFillClrLst>
    <dgm:txEffectClrLst/>
  </dgm:styleLbl>
  <dgm:styleLbl name="parChTrans1D3">
    <dgm:fillClrLst meth="repeat">
      <a:schemeClr val="lt2"/>
    </dgm:fillClrLst>
    <dgm:linClrLst meth="repeat">
      <a:schemeClr val="dk2"/>
    </dgm:linClrLst>
    <dgm:effectClrLst/>
    <dgm:txLinClrLst/>
    <dgm:txFillClrLst meth="repeat">
      <a:schemeClr val="tx1"/>
    </dgm:txFillClrLst>
    <dgm:txEffectClrLst/>
  </dgm:styleLbl>
  <dgm:styleLbl name="parChTrans1D4">
    <dgm:fillClrLst meth="repeat">
      <a:schemeClr val="lt2"/>
    </dgm:fillClrLst>
    <dgm:linClrLst meth="repeat">
      <a:schemeClr val="dk2"/>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dgm:fillClrLst>
    <dgm:linClrLst meth="repeat">
      <a:schemeClr val="dk2"/>
    </dgm:linClrLst>
    <dgm:effectClrLst/>
    <dgm:txLinClrLst/>
    <dgm:txFillClrLst meth="repeat">
      <a:schemeClr val="dk1"/>
    </dgm:txFillClrLst>
    <dgm:txEffectClrLst/>
  </dgm:styleLbl>
  <dgm:styleLbl name="alignAccFollowNode1">
    <dgm:fillClrLst meth="repeat">
      <a:schemeClr val="dk2"/>
    </dgm:fillClrLst>
    <dgm:linClrLst meth="repeat">
      <a:schemeClr val="dk2"/>
    </dgm:linClrLst>
    <dgm:effectClrLst/>
    <dgm:txLinClrLst/>
    <dgm:txFillClrLst meth="repeat">
      <a:schemeClr val="dk1"/>
    </dgm:txFillClrLst>
    <dgm:txEffectClrLst/>
  </dgm:styleLbl>
  <dgm:styleLbl name="bgAccFollowNode1">
    <dgm:fillClrLst meth="repeat">
      <a:schemeClr val="dk2"/>
    </dgm:fillClrLst>
    <dgm:linClrLst meth="repeat">
      <a:schemeClr val="dk2"/>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dk2"/>
    </dgm:linClrLst>
    <dgm:effectClrLst/>
    <dgm:txLinClrLst/>
    <dgm:txFillClrLst meth="repeat">
      <a:schemeClr val="dk1"/>
    </dgm:txFillClrLst>
    <dgm:txEffectClrLst/>
  </dgm:styleLbl>
  <dgm:styleLbl name="dkBgShp">
    <dgm:fillClrLst meth="repeat">
      <a:schemeClr val="dk2"/>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dgm:fillClrLst>
    <dgm:linClrLst meth="repeat">
      <a:schemeClr val="dk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node0">
    <dgm:fillClrLst meth="repeat">
      <a:schemeClr val="lt2"/>
    </dgm:fillClrLst>
    <dgm:linClrLst meth="repeat">
      <a:schemeClr val="lt2"/>
    </dgm:linClrLst>
    <dgm:effectClrLst/>
    <dgm:txLinClrLst/>
    <dgm:txFillClrLst/>
    <dgm:txEffectClrLst/>
  </dgm:styleLbl>
  <dgm:styleLbl name="alignNode1">
    <dgm:fillClrLst meth="repeat">
      <a:schemeClr val="lt2"/>
    </dgm:fillClrLst>
    <dgm:linClrLst meth="repeat">
      <a:schemeClr val="lt2"/>
    </dgm:linClrLst>
    <dgm:effectClrLst/>
    <dgm:txLinClrLst/>
    <dgm:txFillClrLst/>
    <dgm:txEffectClrLst/>
  </dgm:styleLbl>
  <dgm:styleLbl name="node1">
    <dgm:fillClrLst meth="repeat">
      <a:schemeClr val="lt2"/>
    </dgm:fillClrLst>
    <dgm:linClrLst meth="repeat">
      <a:schemeClr val="lt2"/>
    </dgm:linClrLst>
    <dgm:effectClrLst/>
    <dgm:txLinClrLst/>
    <dgm:txFillClrLst/>
    <dgm:txEffectClrLst/>
  </dgm:styleLbl>
  <dgm:styleLbl name="lnNode1">
    <dgm:fillClrLst meth="repeat">
      <a:schemeClr val="lt2"/>
    </dgm:fillClrLst>
    <dgm:linClrLst meth="repeat">
      <a:schemeClr val="dk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lt2"/>
    </dgm:fillClrLst>
    <dgm:linClrLst meth="repeat">
      <a:schemeClr val="lt2"/>
    </dgm:linClrLst>
    <dgm:effectClrLst/>
    <dgm:txLinClrLst/>
    <dgm:txFillClrLst/>
    <dgm:txEffectClrLst/>
  </dgm:styleLbl>
  <dgm:styleLbl name="node3">
    <dgm:fillClrLst meth="repeat">
      <a:schemeClr val="lt2"/>
    </dgm:fillClrLst>
    <dgm:linClrLst meth="repeat">
      <a:schemeClr val="lt2"/>
    </dgm:linClrLst>
    <dgm:effectClrLst/>
    <dgm:txLinClrLst/>
    <dgm:txFillClrLst/>
    <dgm:txEffectClrLst/>
  </dgm:styleLbl>
  <dgm:styleLbl name="node4">
    <dgm:fillClrLst meth="repeat">
      <a:schemeClr val="lt2"/>
    </dgm:fillClrLst>
    <dgm:linClrLst meth="repeat">
      <a:schemeClr val="lt2"/>
    </dgm:linClrLst>
    <dgm:effectClrLst/>
    <dgm:txLinClrLst/>
    <dgm:txFillClrLst/>
    <dgm:txEffectClrLst/>
  </dgm:styleLbl>
  <dgm:styleLbl name="fgImgPlace1">
    <dgm:fillClrLst meth="repeat">
      <a:schemeClr val="lt2"/>
    </dgm:fillClrLst>
    <dgm:linClrLst meth="repeat">
      <a:schemeClr val="lt2"/>
    </dgm:linClrLst>
    <dgm:effectClrLst/>
    <dgm:txLinClrLst/>
    <dgm:txFillClrLst meth="repeat">
      <a:schemeClr val="lt2"/>
    </dgm:txFillClrLst>
    <dgm:txEffectClrLst/>
  </dgm:styleLbl>
  <dgm:styleLbl name="alignImgPlace1">
    <dgm:fillClrLst meth="repeat">
      <a:schemeClr val="lt2"/>
    </dgm:fillClrLst>
    <dgm:linClrLst meth="repeat">
      <a:schemeClr val="lt2"/>
    </dgm:linClrLst>
    <dgm:effectClrLst/>
    <dgm:txLinClrLst/>
    <dgm:txFillClrLst meth="repeat">
      <a:schemeClr val="lt2"/>
    </dgm:txFillClrLst>
    <dgm:txEffectClrLst/>
  </dgm:styleLbl>
  <dgm:styleLbl name="bgImgPlace1">
    <dgm:fillClrLst meth="repeat">
      <a:schemeClr val="lt2"/>
    </dgm:fillClrLst>
    <dgm:linClrLst meth="repeat">
      <a:schemeClr val="lt2"/>
    </dgm:linClrLst>
    <dgm:effectClrLst/>
    <dgm:txLinClrLst/>
    <dgm:txFillClrLst meth="repeat">
      <a:schemeClr val="lt2"/>
    </dgm:txFillClrLst>
    <dgm:txEffectClrLst/>
  </dgm:styleLbl>
  <dgm:styleLbl name="sibTrans2D1">
    <dgm:fillClrLst meth="repeat">
      <a:schemeClr val="dk2"/>
    </dgm:fillClrLst>
    <dgm:linClrLst meth="repeat">
      <a:schemeClr val="dk2"/>
    </dgm:linClrLst>
    <dgm:effectClrLst/>
    <dgm:txLinClrLst/>
    <dgm:txFillClrLst/>
    <dgm:txEffectClrLst/>
  </dgm:styleLbl>
  <dgm:styleLbl name="fgSibTrans2D1">
    <dgm:fillClrLst meth="repeat">
      <a:schemeClr val="dk2"/>
    </dgm:fillClrLst>
    <dgm:linClrLst meth="repeat">
      <a:schemeClr val="dk2"/>
    </dgm:linClrLst>
    <dgm:effectClrLst/>
    <dgm:txLinClrLst/>
    <dgm:txFillClrLst/>
    <dgm:txEffectClrLst/>
  </dgm:styleLbl>
  <dgm:styleLbl name="bgSibTrans2D1">
    <dgm:fillClrLst meth="repeat">
      <a:schemeClr val="dk2"/>
    </dgm:fillClrLst>
    <dgm:linClrLst meth="repeat">
      <a:schemeClr val="dk2"/>
    </dgm:linClrLst>
    <dgm:effectClrLst/>
    <dgm:txLinClrLst/>
    <dgm:txFillClrLst/>
    <dgm:txEffectClrLst/>
  </dgm:styleLbl>
  <dgm:styleLbl name="sibTrans1D1">
    <dgm:fillClrLst meth="repeat">
      <a:schemeClr val="lt2"/>
    </dgm:fillClrLst>
    <dgm:linClrLst meth="repeat">
      <a:schemeClr val="dk2"/>
    </dgm:linClrLst>
    <dgm:effectClrLst/>
    <dgm:txLinClrLst/>
    <dgm:txFillClrLst meth="repeat">
      <a:schemeClr val="lt2"/>
    </dgm:txFillClrLst>
    <dgm:txEffectClrLst/>
  </dgm:styleLbl>
  <dgm:styleLbl name="callout">
    <dgm:fillClrLst meth="repeat">
      <a:schemeClr val="lt2"/>
    </dgm:fillClrLst>
    <dgm:linClrLst meth="repeat">
      <a:schemeClr val="lt2"/>
    </dgm:linClrLst>
    <dgm:effectClrLst/>
    <dgm:txLinClrLst/>
    <dgm:txFillClrLst meth="repeat">
      <a:schemeClr val="lt2"/>
    </dgm:txFillClrLst>
    <dgm:txEffectClrLst/>
  </dgm:styleLbl>
  <dgm:styleLbl name="asst0">
    <dgm:fillClrLst meth="repeat">
      <a:schemeClr val="lt2"/>
    </dgm:fillClrLst>
    <dgm:linClrLst meth="repeat">
      <a:schemeClr val="dk2"/>
    </dgm:linClrLst>
    <dgm:effectClrLst/>
    <dgm:txLinClrLst/>
    <dgm:txFillClrLst/>
    <dgm:txEffectClrLst/>
  </dgm:styleLbl>
  <dgm:styleLbl name="asst1">
    <dgm:fillClrLst meth="repeat">
      <a:schemeClr val="lt2"/>
    </dgm:fillClrLst>
    <dgm:linClrLst meth="repeat">
      <a:schemeClr val="dk2"/>
    </dgm:linClrLst>
    <dgm:effectClrLst/>
    <dgm:txLinClrLst/>
    <dgm:txFillClrLst/>
    <dgm:txEffectClrLst/>
  </dgm:styleLbl>
  <dgm:styleLbl name="asst2">
    <dgm:fillClrLst meth="repeat">
      <a:schemeClr val="lt2"/>
    </dgm:fillClrLst>
    <dgm:linClrLst meth="repeat">
      <a:schemeClr val="dk2"/>
    </dgm:linClrLst>
    <dgm:effectClrLst/>
    <dgm:txLinClrLst/>
    <dgm:txFillClrLst/>
    <dgm:txEffectClrLst/>
  </dgm:styleLbl>
  <dgm:styleLbl name="asst3">
    <dgm:fillClrLst meth="repeat">
      <a:schemeClr val="lt2"/>
    </dgm:fillClrLst>
    <dgm:linClrLst meth="repeat">
      <a:schemeClr val="dk2"/>
    </dgm:linClrLst>
    <dgm:effectClrLst/>
    <dgm:txLinClrLst/>
    <dgm:txFillClrLst/>
    <dgm:txEffectClrLst/>
  </dgm:styleLbl>
  <dgm:styleLbl name="asst4">
    <dgm:fillClrLst meth="repeat">
      <a:schemeClr val="lt2"/>
    </dgm:fillClrLst>
    <dgm:linClrLst meth="repeat">
      <a:schemeClr val="dk2"/>
    </dgm:linClrLst>
    <dgm:effectClrLst/>
    <dgm:txLinClrLst/>
    <dgm:txFillClrLst/>
    <dgm:txEffectClrLst/>
  </dgm:styleLbl>
  <dgm:styleLbl name="parChTrans2D1">
    <dgm:fillClrLst meth="repeat">
      <a:schemeClr val="dk2"/>
    </dgm:fillClrLst>
    <dgm:linClrLst meth="repeat">
      <a:schemeClr val="dk2"/>
    </dgm:linClrLst>
    <dgm:effectClrLst/>
    <dgm:txLinClrLst/>
    <dgm:txFillClrLst meth="repeat">
      <a:schemeClr val="lt2"/>
    </dgm:txFillClrLst>
    <dgm:txEffectClrLst/>
  </dgm:styleLbl>
  <dgm:styleLbl name="parChTrans2D2">
    <dgm:fillClrLst meth="repeat">
      <a:schemeClr val="lt2"/>
    </dgm:fillClrLst>
    <dgm:linClrLst meth="repeat">
      <a:schemeClr val="dk2"/>
    </dgm:linClrLst>
    <dgm:effectClrLst/>
    <dgm:txLinClrLst/>
    <dgm:txFillClrLst meth="repeat">
      <a:schemeClr val="lt2"/>
    </dgm:txFillClrLst>
    <dgm:txEffectClrLst/>
  </dgm:styleLbl>
  <dgm:styleLbl name="parChTrans2D3">
    <dgm:fillClrLst meth="repeat">
      <a:schemeClr val="lt2"/>
    </dgm:fillClrLst>
    <dgm:linClrLst meth="repeat">
      <a:schemeClr val="dk2"/>
    </dgm:linClrLst>
    <dgm:effectClrLst/>
    <dgm:txLinClrLst/>
    <dgm:txFillClrLst meth="repeat">
      <a:schemeClr val="lt2"/>
    </dgm:txFillClrLst>
    <dgm:txEffectClrLst/>
  </dgm:styleLbl>
  <dgm:styleLbl name="parChTrans2D4">
    <dgm:fillClrLst meth="repeat">
      <a:schemeClr val="lt2"/>
    </dgm:fillClrLst>
    <dgm:linClrLst meth="repeat">
      <a:schemeClr val="dk2"/>
    </dgm:linClrLst>
    <dgm:effectClrLst/>
    <dgm:txLinClrLst/>
    <dgm:txFillClrLst meth="repeat">
      <a:schemeClr val="lt2"/>
    </dgm:txFillClrLst>
    <dgm:txEffectClrLst/>
  </dgm:styleLbl>
  <dgm:styleLbl name="parChTrans1D1">
    <dgm:fillClrLst meth="repeat">
      <a:schemeClr val="lt2"/>
    </dgm:fillClrLst>
    <dgm:linClrLst meth="repeat">
      <a:schemeClr val="dk2"/>
    </dgm:linClrLst>
    <dgm:effectClrLst/>
    <dgm:txLinClrLst/>
    <dgm:txFillClrLst meth="repeat">
      <a:schemeClr val="tx1"/>
    </dgm:txFillClrLst>
    <dgm:txEffectClrLst/>
  </dgm:styleLbl>
  <dgm:styleLbl name="parChTrans1D2">
    <dgm:fillClrLst meth="repeat">
      <a:schemeClr val="lt2"/>
    </dgm:fillClrLst>
    <dgm:linClrLst meth="repeat">
      <a:schemeClr val="dk2"/>
    </dgm:linClrLst>
    <dgm:effectClrLst/>
    <dgm:txLinClrLst/>
    <dgm:txFillClrLst meth="repeat">
      <a:schemeClr val="tx1"/>
    </dgm:txFillClrLst>
    <dgm:txEffectClrLst/>
  </dgm:styleLbl>
  <dgm:styleLbl name="parChTrans1D3">
    <dgm:fillClrLst meth="repeat">
      <a:schemeClr val="lt2"/>
    </dgm:fillClrLst>
    <dgm:linClrLst meth="repeat">
      <a:schemeClr val="dk2"/>
    </dgm:linClrLst>
    <dgm:effectClrLst/>
    <dgm:txLinClrLst/>
    <dgm:txFillClrLst meth="repeat">
      <a:schemeClr val="tx1"/>
    </dgm:txFillClrLst>
    <dgm:txEffectClrLst/>
  </dgm:styleLbl>
  <dgm:styleLbl name="parChTrans1D4">
    <dgm:fillClrLst meth="repeat">
      <a:schemeClr val="lt2"/>
    </dgm:fillClrLst>
    <dgm:linClrLst meth="repeat">
      <a:schemeClr val="dk2"/>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dgm:fillClrLst>
    <dgm:linClrLst meth="repeat">
      <a:schemeClr val="dk2"/>
    </dgm:linClrLst>
    <dgm:effectClrLst/>
    <dgm:txLinClrLst/>
    <dgm:txFillClrLst meth="repeat">
      <a:schemeClr val="dk1"/>
    </dgm:txFillClrLst>
    <dgm:txEffectClrLst/>
  </dgm:styleLbl>
  <dgm:styleLbl name="alignAccFollowNode1">
    <dgm:fillClrLst meth="repeat">
      <a:schemeClr val="dk2"/>
    </dgm:fillClrLst>
    <dgm:linClrLst meth="repeat">
      <a:schemeClr val="dk2"/>
    </dgm:linClrLst>
    <dgm:effectClrLst/>
    <dgm:txLinClrLst/>
    <dgm:txFillClrLst meth="repeat">
      <a:schemeClr val="dk1"/>
    </dgm:txFillClrLst>
    <dgm:txEffectClrLst/>
  </dgm:styleLbl>
  <dgm:styleLbl name="bgAccFollowNode1">
    <dgm:fillClrLst meth="repeat">
      <a:schemeClr val="dk2"/>
    </dgm:fillClrLst>
    <dgm:linClrLst meth="repeat">
      <a:schemeClr val="dk2"/>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dk2"/>
    </dgm:linClrLst>
    <dgm:effectClrLst/>
    <dgm:txLinClrLst/>
    <dgm:txFillClrLst meth="repeat">
      <a:schemeClr val="dk1"/>
    </dgm:txFillClrLst>
    <dgm:txEffectClrLst/>
  </dgm:styleLbl>
  <dgm:styleLbl name="dkBgShp">
    <dgm:fillClrLst meth="repeat">
      <a:schemeClr val="dk2"/>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dgm:fillClrLst>
    <dgm:linClrLst meth="repeat">
      <a:schemeClr val="dk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0BE34-097A-4B1A-B53C-85F6FF74F7F4}" type="doc">
      <dgm:prSet loTypeId="urn:microsoft.com/office/officeart/2005/8/layout/pictureOrgChart+Icon#1" loCatId="hierarchy" qsTypeId="urn:microsoft.com/office/officeart/2005/8/quickstyle/simple1" qsCatId="simple" csTypeId="urn:microsoft.com/office/officeart/2005/8/colors/accent0_3#4" csCatId="mainScheme" phldr="1"/>
      <dgm:spPr/>
      <dgm:t>
        <a:bodyPr/>
        <a:lstStyle/>
        <a:p>
          <a:endParaRPr lang="nb-NO"/>
        </a:p>
      </dgm:t>
    </dgm:pt>
    <dgm:pt modelId="{73717176-2CDE-4F9D-BCB9-E43E773344F0}">
      <dgm:prSet phldrT="[Tekst]" custT="1"/>
      <dgm:spPr/>
      <dgm:t>
        <a:bodyPr/>
        <a:lstStyle/>
        <a:p>
          <a:r>
            <a:rPr lang="nb-NO" sz="1200">
              <a:solidFill>
                <a:schemeClr val="tx1"/>
              </a:solidFill>
            </a:rPr>
            <a:t>Tekst</a:t>
          </a:r>
        </a:p>
      </dgm:t>
    </dgm:pt>
    <dgm:pt modelId="{E81AA8CC-0197-4FD4-97ED-2F0B7FB0319B}" type="parTrans" cxnId="{228B9791-9A4F-4D07-BD00-738D301A930D}">
      <dgm:prSet/>
      <dgm:spPr/>
      <dgm:t>
        <a:bodyPr/>
        <a:lstStyle/>
        <a:p>
          <a:endParaRPr lang="nb-NO" sz="1200">
            <a:solidFill>
              <a:schemeClr val="tx1"/>
            </a:solidFill>
          </a:endParaRPr>
        </a:p>
      </dgm:t>
    </dgm:pt>
    <dgm:pt modelId="{DFB3AC8D-52E7-479C-A121-C361D6354C8A}" type="sibTrans" cxnId="{228B9791-9A4F-4D07-BD00-738D301A930D}">
      <dgm:prSet/>
      <dgm:spPr/>
      <dgm:t>
        <a:bodyPr/>
        <a:lstStyle/>
        <a:p>
          <a:endParaRPr lang="nb-NO" sz="1200">
            <a:solidFill>
              <a:schemeClr val="tx1"/>
            </a:solidFill>
          </a:endParaRPr>
        </a:p>
      </dgm:t>
    </dgm:pt>
    <dgm:pt modelId="{60D549B3-3F98-48EA-A0DF-64A97E79BB0E}">
      <dgm:prSet phldrT="[Tekst]" custT="1"/>
      <dgm:spPr/>
      <dgm:t>
        <a:bodyPr/>
        <a:lstStyle/>
        <a:p>
          <a:r>
            <a:rPr lang="nb-NO" sz="1200">
              <a:solidFill>
                <a:schemeClr val="tx1"/>
              </a:solidFill>
            </a:rPr>
            <a:t>Tekst</a:t>
          </a:r>
        </a:p>
      </dgm:t>
    </dgm:pt>
    <dgm:pt modelId="{882DE9DC-186F-41F6-8F89-95D1D1430C01}" type="parTrans" cxnId="{A9E1A637-C1CA-4473-95C7-767F83235F04}">
      <dgm:prSet/>
      <dgm:spPr/>
      <dgm:t>
        <a:bodyPr/>
        <a:lstStyle/>
        <a:p>
          <a:endParaRPr lang="nb-NO" sz="1200">
            <a:solidFill>
              <a:schemeClr val="tx1"/>
            </a:solidFill>
          </a:endParaRPr>
        </a:p>
      </dgm:t>
    </dgm:pt>
    <dgm:pt modelId="{E43C6700-0416-4E73-AC5F-B1CDA3A383FD}" type="sibTrans" cxnId="{A9E1A637-C1CA-4473-95C7-767F83235F04}">
      <dgm:prSet/>
      <dgm:spPr/>
      <dgm:t>
        <a:bodyPr/>
        <a:lstStyle/>
        <a:p>
          <a:endParaRPr lang="nb-NO" sz="1200">
            <a:solidFill>
              <a:schemeClr val="tx1"/>
            </a:solidFill>
          </a:endParaRPr>
        </a:p>
      </dgm:t>
    </dgm:pt>
    <dgm:pt modelId="{8FCD8956-A42D-4A63-B4CA-E90190370BBB}">
      <dgm:prSet phldrT="[Tekst]" custT="1"/>
      <dgm:spPr/>
      <dgm:t>
        <a:bodyPr/>
        <a:lstStyle/>
        <a:p>
          <a:r>
            <a:rPr lang="nb-NO" sz="1200">
              <a:solidFill>
                <a:schemeClr val="tx1"/>
              </a:solidFill>
            </a:rPr>
            <a:t>Tekst</a:t>
          </a:r>
        </a:p>
      </dgm:t>
    </dgm:pt>
    <dgm:pt modelId="{CE6F3D89-A57A-4B98-8D3A-D36ED2559882}" type="parTrans" cxnId="{7C9025C3-92C0-4D4F-98AA-FA4F21672242}">
      <dgm:prSet/>
      <dgm:spPr/>
      <dgm:t>
        <a:bodyPr/>
        <a:lstStyle/>
        <a:p>
          <a:endParaRPr lang="nb-NO" sz="1200">
            <a:solidFill>
              <a:schemeClr val="tx1"/>
            </a:solidFill>
          </a:endParaRPr>
        </a:p>
      </dgm:t>
    </dgm:pt>
    <dgm:pt modelId="{D2502271-33CF-4594-B3EC-D1B990BA1075}" type="sibTrans" cxnId="{7C9025C3-92C0-4D4F-98AA-FA4F21672242}">
      <dgm:prSet/>
      <dgm:spPr/>
      <dgm:t>
        <a:bodyPr/>
        <a:lstStyle/>
        <a:p>
          <a:endParaRPr lang="nb-NO" sz="1200">
            <a:solidFill>
              <a:schemeClr val="tx1"/>
            </a:solidFill>
          </a:endParaRPr>
        </a:p>
      </dgm:t>
    </dgm:pt>
    <dgm:pt modelId="{54FF42FD-9CD2-48A9-8A95-BCD298FC5D7E}">
      <dgm:prSet phldrT="[Tekst]" custT="1"/>
      <dgm:spPr/>
      <dgm:t>
        <a:bodyPr/>
        <a:lstStyle/>
        <a:p>
          <a:r>
            <a:rPr lang="nb-NO" sz="1200">
              <a:solidFill>
                <a:schemeClr val="tx1"/>
              </a:solidFill>
            </a:rPr>
            <a:t>Tekst</a:t>
          </a:r>
        </a:p>
      </dgm:t>
    </dgm:pt>
    <dgm:pt modelId="{3FEDE707-CC19-4328-9E9D-54BF5D51AE19}" type="sibTrans" cxnId="{E5D67061-C558-4EA8-92A3-305485850B18}">
      <dgm:prSet/>
      <dgm:spPr/>
      <dgm:t>
        <a:bodyPr/>
        <a:lstStyle/>
        <a:p>
          <a:endParaRPr lang="nb-NO" sz="1200">
            <a:solidFill>
              <a:schemeClr val="tx1"/>
            </a:solidFill>
          </a:endParaRPr>
        </a:p>
      </dgm:t>
    </dgm:pt>
    <dgm:pt modelId="{121C9F26-B2EC-4AB3-A76A-40B6D18D6916}" type="parTrans" cxnId="{E5D67061-C558-4EA8-92A3-305485850B18}">
      <dgm:prSet/>
      <dgm:spPr/>
      <dgm:t>
        <a:bodyPr/>
        <a:lstStyle/>
        <a:p>
          <a:endParaRPr lang="nb-NO" sz="1200">
            <a:solidFill>
              <a:schemeClr val="tx1"/>
            </a:solidFill>
          </a:endParaRPr>
        </a:p>
      </dgm:t>
    </dgm:pt>
    <dgm:pt modelId="{C52B9C54-EF88-4027-8CEF-4847DD432591}">
      <dgm:prSet phldrT="[Tekst]" custT="1"/>
      <dgm:spPr/>
      <dgm:t>
        <a:bodyPr/>
        <a:lstStyle/>
        <a:p>
          <a:r>
            <a:rPr lang="nb-NO" sz="1200">
              <a:solidFill>
                <a:schemeClr val="tx1"/>
              </a:solidFill>
            </a:rPr>
            <a:t>Tekst</a:t>
          </a:r>
        </a:p>
      </dgm:t>
    </dgm:pt>
    <dgm:pt modelId="{86A1C6B6-0EBC-41C9-902A-C33B776DA31A}" type="sibTrans" cxnId="{FD480680-24D2-4F6C-8C72-6D003B406814}">
      <dgm:prSet/>
      <dgm:spPr/>
      <dgm:t>
        <a:bodyPr/>
        <a:lstStyle/>
        <a:p>
          <a:endParaRPr lang="nb-NO" sz="1200">
            <a:solidFill>
              <a:schemeClr val="tx1"/>
            </a:solidFill>
          </a:endParaRPr>
        </a:p>
      </dgm:t>
    </dgm:pt>
    <dgm:pt modelId="{DFCEDFCA-E44F-4174-9BA0-A0C810D7A4C6}" type="parTrans" cxnId="{FD480680-24D2-4F6C-8C72-6D003B406814}">
      <dgm:prSet/>
      <dgm:spPr/>
      <dgm:t>
        <a:bodyPr/>
        <a:lstStyle/>
        <a:p>
          <a:endParaRPr lang="nb-NO" sz="1200">
            <a:solidFill>
              <a:schemeClr val="tx1"/>
            </a:solidFill>
          </a:endParaRPr>
        </a:p>
      </dgm:t>
    </dgm:pt>
    <dgm:pt modelId="{EBBABD4C-B9D9-41B0-8314-2EF884BAEB86}">
      <dgm:prSet phldrT="[Tekst]" custT="1"/>
      <dgm:spPr/>
      <dgm:t>
        <a:bodyPr/>
        <a:lstStyle/>
        <a:p>
          <a:r>
            <a:rPr lang="nb-NO" sz="1200">
              <a:solidFill>
                <a:schemeClr val="tx1"/>
              </a:solidFill>
            </a:rPr>
            <a:t>Tekst</a:t>
          </a:r>
        </a:p>
      </dgm:t>
    </dgm:pt>
    <dgm:pt modelId="{BF469754-9434-4E5F-B14B-F6593373A617}" type="sibTrans" cxnId="{2D8C8E0A-776C-4BAA-AC73-6FDC5C58A13C}">
      <dgm:prSet/>
      <dgm:spPr/>
      <dgm:t>
        <a:bodyPr/>
        <a:lstStyle/>
        <a:p>
          <a:endParaRPr lang="nb-NO" sz="1200">
            <a:solidFill>
              <a:schemeClr val="tx1"/>
            </a:solidFill>
          </a:endParaRPr>
        </a:p>
      </dgm:t>
    </dgm:pt>
    <dgm:pt modelId="{C5F08DE9-A571-437B-AC99-B6F3ACB6B2F3}" type="parTrans" cxnId="{2D8C8E0A-776C-4BAA-AC73-6FDC5C58A13C}">
      <dgm:prSet/>
      <dgm:spPr/>
      <dgm:t>
        <a:bodyPr/>
        <a:lstStyle/>
        <a:p>
          <a:endParaRPr lang="nb-NO" sz="1200">
            <a:solidFill>
              <a:schemeClr val="tx1"/>
            </a:solidFill>
          </a:endParaRPr>
        </a:p>
      </dgm:t>
    </dgm:pt>
    <dgm:pt modelId="{AC814B74-43A8-4534-BDC9-DC01C33A16B1}">
      <dgm:prSet phldrT="[Tekst]" custT="1"/>
      <dgm:spPr/>
      <dgm:t>
        <a:bodyPr/>
        <a:lstStyle/>
        <a:p>
          <a:r>
            <a:rPr lang="nb-NO" sz="1200">
              <a:solidFill>
                <a:schemeClr val="tx1"/>
              </a:solidFill>
            </a:rPr>
            <a:t>Tekst</a:t>
          </a:r>
        </a:p>
      </dgm:t>
    </dgm:pt>
    <dgm:pt modelId="{380FF726-636A-4911-AF42-4672DDA637DC}" type="sibTrans" cxnId="{FC960B30-350E-4017-97CE-632831F17CC6}">
      <dgm:prSet/>
      <dgm:spPr/>
      <dgm:t>
        <a:bodyPr/>
        <a:lstStyle/>
        <a:p>
          <a:endParaRPr lang="nb-NO" sz="1200">
            <a:solidFill>
              <a:schemeClr val="tx1"/>
            </a:solidFill>
          </a:endParaRPr>
        </a:p>
      </dgm:t>
    </dgm:pt>
    <dgm:pt modelId="{0DDADAD9-79C8-48E9-8103-330ABD63A90D}" type="parTrans" cxnId="{FC960B30-350E-4017-97CE-632831F17CC6}">
      <dgm:prSet/>
      <dgm:spPr/>
      <dgm:t>
        <a:bodyPr/>
        <a:lstStyle/>
        <a:p>
          <a:endParaRPr lang="nb-NO" sz="1200">
            <a:solidFill>
              <a:schemeClr val="tx1"/>
            </a:solidFill>
          </a:endParaRPr>
        </a:p>
      </dgm:t>
    </dgm:pt>
    <dgm:pt modelId="{DAA64108-92E2-40A6-ACCC-F51B6903442D}">
      <dgm:prSet phldrT="[Tekst]" custT="1"/>
      <dgm:spPr/>
      <dgm:t>
        <a:bodyPr/>
        <a:lstStyle/>
        <a:p>
          <a:r>
            <a:rPr lang="nb-NO" sz="1200">
              <a:solidFill>
                <a:schemeClr val="tx1"/>
              </a:solidFill>
            </a:rPr>
            <a:t>Tekst</a:t>
          </a:r>
        </a:p>
      </dgm:t>
    </dgm:pt>
    <dgm:pt modelId="{511D2394-6D81-4854-960C-278A3C4A1E93}" type="sibTrans" cxnId="{3A33924D-4D7D-4C48-BD5B-387C7AC68D63}">
      <dgm:prSet/>
      <dgm:spPr/>
      <dgm:t>
        <a:bodyPr/>
        <a:lstStyle/>
        <a:p>
          <a:endParaRPr lang="nb-NO" sz="1200">
            <a:solidFill>
              <a:schemeClr val="tx1"/>
            </a:solidFill>
          </a:endParaRPr>
        </a:p>
      </dgm:t>
    </dgm:pt>
    <dgm:pt modelId="{CF5D48C1-8091-46C3-9144-99439140FA19}" type="parTrans" cxnId="{3A33924D-4D7D-4C48-BD5B-387C7AC68D63}">
      <dgm:prSet/>
      <dgm:spPr/>
      <dgm:t>
        <a:bodyPr/>
        <a:lstStyle/>
        <a:p>
          <a:endParaRPr lang="nb-NO" sz="1200">
            <a:solidFill>
              <a:schemeClr val="tx1"/>
            </a:solidFill>
          </a:endParaRPr>
        </a:p>
      </dgm:t>
    </dgm:pt>
    <dgm:pt modelId="{3CE3EFD6-61F8-465E-A7BF-5DEC2A1B1ECB}">
      <dgm:prSet phldrT="[Tekst]" custT="1"/>
      <dgm:spPr/>
      <dgm:t>
        <a:bodyPr/>
        <a:lstStyle/>
        <a:p>
          <a:r>
            <a:rPr lang="nb-NO" sz="1200">
              <a:solidFill>
                <a:schemeClr val="tx1"/>
              </a:solidFill>
            </a:rPr>
            <a:t>Tekst</a:t>
          </a:r>
        </a:p>
      </dgm:t>
    </dgm:pt>
    <dgm:pt modelId="{BAE03826-A244-47C8-863C-81724D8CF86D}" type="sibTrans" cxnId="{21EC9526-AEFA-4B98-97A6-443BEDEA5587}">
      <dgm:prSet/>
      <dgm:spPr/>
      <dgm:t>
        <a:bodyPr/>
        <a:lstStyle/>
        <a:p>
          <a:endParaRPr lang="nb-NO" sz="1200">
            <a:solidFill>
              <a:schemeClr val="tx1"/>
            </a:solidFill>
          </a:endParaRPr>
        </a:p>
      </dgm:t>
    </dgm:pt>
    <dgm:pt modelId="{7EC2D5FD-B526-4141-8C65-B05825B0FB37}" type="parTrans" cxnId="{21EC9526-AEFA-4B98-97A6-443BEDEA5587}">
      <dgm:prSet/>
      <dgm:spPr/>
      <dgm:t>
        <a:bodyPr/>
        <a:lstStyle/>
        <a:p>
          <a:endParaRPr lang="nb-NO" sz="1200">
            <a:solidFill>
              <a:schemeClr val="tx1"/>
            </a:solidFill>
          </a:endParaRPr>
        </a:p>
      </dgm:t>
    </dgm:pt>
    <dgm:pt modelId="{309A5A24-C3D3-411A-8D04-2FDDA8AB8579}">
      <dgm:prSet phldrT="[Tekst]" custT="1"/>
      <dgm:spPr/>
      <dgm:t>
        <a:bodyPr/>
        <a:lstStyle/>
        <a:p>
          <a:r>
            <a:rPr lang="nb-NO" sz="1200">
              <a:solidFill>
                <a:schemeClr val="tx1"/>
              </a:solidFill>
            </a:rPr>
            <a:t>Tekst</a:t>
          </a:r>
        </a:p>
      </dgm:t>
    </dgm:pt>
    <dgm:pt modelId="{35B10773-577E-4549-8831-48F4AA89335A}" type="sibTrans" cxnId="{098A5866-439A-4F7C-A2A4-8DF6213ADE0C}">
      <dgm:prSet/>
      <dgm:spPr/>
      <dgm:t>
        <a:bodyPr/>
        <a:lstStyle/>
        <a:p>
          <a:endParaRPr lang="nb-NO" sz="1200">
            <a:solidFill>
              <a:schemeClr val="tx1"/>
            </a:solidFill>
          </a:endParaRPr>
        </a:p>
      </dgm:t>
    </dgm:pt>
    <dgm:pt modelId="{9653A330-AC65-4052-BF70-7133FB60391A}" type="parTrans" cxnId="{098A5866-439A-4F7C-A2A4-8DF6213ADE0C}">
      <dgm:prSet/>
      <dgm:spPr/>
      <dgm:t>
        <a:bodyPr/>
        <a:lstStyle/>
        <a:p>
          <a:endParaRPr lang="nb-NO" sz="1200">
            <a:solidFill>
              <a:schemeClr val="tx1"/>
            </a:solidFill>
          </a:endParaRPr>
        </a:p>
      </dgm:t>
    </dgm:pt>
    <dgm:pt modelId="{52E034B0-869B-48EC-B4CF-0C057F5A1300}">
      <dgm:prSet phldrT="[Tekst]" custT="1"/>
      <dgm:spPr/>
      <dgm:t>
        <a:bodyPr/>
        <a:lstStyle/>
        <a:p>
          <a:r>
            <a:rPr lang="nb-NO" sz="1200">
              <a:solidFill>
                <a:schemeClr val="tx1"/>
              </a:solidFill>
            </a:rPr>
            <a:t>Tekst</a:t>
          </a:r>
        </a:p>
      </dgm:t>
    </dgm:pt>
    <dgm:pt modelId="{83DC3DD4-097D-4E96-BDC9-8B9DC3E76909}" type="sibTrans" cxnId="{FDD61241-FD6D-4B96-8752-EE8A6033BCF9}">
      <dgm:prSet/>
      <dgm:spPr/>
      <dgm:t>
        <a:bodyPr/>
        <a:lstStyle/>
        <a:p>
          <a:endParaRPr lang="nb-NO" sz="1200">
            <a:solidFill>
              <a:schemeClr val="tx1"/>
            </a:solidFill>
          </a:endParaRPr>
        </a:p>
      </dgm:t>
    </dgm:pt>
    <dgm:pt modelId="{B3C074F5-421B-47C1-A16A-899B23229CEB}" type="parTrans" cxnId="{FDD61241-FD6D-4B96-8752-EE8A6033BCF9}">
      <dgm:prSet/>
      <dgm:spPr/>
      <dgm:t>
        <a:bodyPr/>
        <a:lstStyle/>
        <a:p>
          <a:endParaRPr lang="nb-NO" sz="1200">
            <a:solidFill>
              <a:schemeClr val="tx1"/>
            </a:solidFill>
          </a:endParaRPr>
        </a:p>
      </dgm:t>
    </dgm:pt>
    <dgm:pt modelId="{80618119-C228-45B0-A15E-ED3C566368E2}">
      <dgm:prSet phldrT="[Tekst]" custT="1"/>
      <dgm:spPr/>
      <dgm:t>
        <a:bodyPr/>
        <a:lstStyle/>
        <a:p>
          <a:r>
            <a:rPr lang="nb-NO" sz="1200">
              <a:solidFill>
                <a:schemeClr val="tx1"/>
              </a:solidFill>
            </a:rPr>
            <a:t>Tekst</a:t>
          </a:r>
        </a:p>
      </dgm:t>
    </dgm:pt>
    <dgm:pt modelId="{2F2EBC0D-72C9-4D36-AEC7-9C8E8AF43C9B}" type="sibTrans" cxnId="{75E37F88-9FA9-4A50-9D6A-0B4B14098CA3}">
      <dgm:prSet/>
      <dgm:spPr/>
      <dgm:t>
        <a:bodyPr/>
        <a:lstStyle/>
        <a:p>
          <a:endParaRPr lang="nb-NO" sz="1200">
            <a:solidFill>
              <a:schemeClr val="tx1"/>
            </a:solidFill>
          </a:endParaRPr>
        </a:p>
      </dgm:t>
    </dgm:pt>
    <dgm:pt modelId="{47737C4C-29E7-45CC-9198-21597F986AC0}" type="parTrans" cxnId="{75E37F88-9FA9-4A50-9D6A-0B4B14098CA3}">
      <dgm:prSet/>
      <dgm:spPr/>
      <dgm:t>
        <a:bodyPr/>
        <a:lstStyle/>
        <a:p>
          <a:endParaRPr lang="nb-NO" sz="1200">
            <a:solidFill>
              <a:schemeClr val="tx1"/>
            </a:solidFill>
          </a:endParaRPr>
        </a:p>
      </dgm:t>
    </dgm:pt>
    <dgm:pt modelId="{758391B3-DDDB-4D0A-A21B-00F1D3C3B3E3}">
      <dgm:prSet phldrT="[Tekst]" custT="1"/>
      <dgm:spPr/>
      <dgm:t>
        <a:bodyPr/>
        <a:lstStyle/>
        <a:p>
          <a:r>
            <a:rPr lang="nb-NO" sz="1200">
              <a:solidFill>
                <a:schemeClr val="tx1"/>
              </a:solidFill>
            </a:rPr>
            <a:t>Tekst</a:t>
          </a:r>
        </a:p>
      </dgm:t>
    </dgm:pt>
    <dgm:pt modelId="{751DBCFD-0FC4-4BD5-8CAF-A452E10D9D8B}" type="sibTrans" cxnId="{815BB9B4-1853-4F4A-9EBF-78752E8C9638}">
      <dgm:prSet/>
      <dgm:spPr/>
      <dgm:t>
        <a:bodyPr/>
        <a:lstStyle/>
        <a:p>
          <a:endParaRPr lang="nb-NO" sz="1200">
            <a:solidFill>
              <a:schemeClr val="tx1"/>
            </a:solidFill>
          </a:endParaRPr>
        </a:p>
      </dgm:t>
    </dgm:pt>
    <dgm:pt modelId="{60E08623-3F88-4E83-AFAA-A2130529D835}" type="parTrans" cxnId="{815BB9B4-1853-4F4A-9EBF-78752E8C9638}">
      <dgm:prSet/>
      <dgm:spPr/>
      <dgm:t>
        <a:bodyPr/>
        <a:lstStyle/>
        <a:p>
          <a:endParaRPr lang="nb-NO" sz="1200">
            <a:solidFill>
              <a:schemeClr val="tx1"/>
            </a:solidFill>
          </a:endParaRPr>
        </a:p>
      </dgm:t>
    </dgm:pt>
    <dgm:pt modelId="{A6B4589F-DB86-4E12-8213-B8841EAED437}" type="pres">
      <dgm:prSet presAssocID="{B230BE34-097A-4B1A-B53C-85F6FF74F7F4}" presName="hierChild1" presStyleCnt="0">
        <dgm:presLayoutVars>
          <dgm:orgChart val="1"/>
          <dgm:chPref val="1"/>
          <dgm:dir/>
          <dgm:animOne val="branch"/>
          <dgm:animLvl val="lvl"/>
          <dgm:resizeHandles/>
        </dgm:presLayoutVars>
      </dgm:prSet>
      <dgm:spPr/>
    </dgm:pt>
    <dgm:pt modelId="{95FABC1D-554E-4614-B3EC-5A767F13F1A4}" type="pres">
      <dgm:prSet presAssocID="{73717176-2CDE-4F9D-BCB9-E43E773344F0}" presName="hierRoot1" presStyleCnt="0">
        <dgm:presLayoutVars>
          <dgm:hierBranch val="init"/>
        </dgm:presLayoutVars>
      </dgm:prSet>
      <dgm:spPr/>
    </dgm:pt>
    <dgm:pt modelId="{77E9F165-9DE2-4322-AAA8-60CFE8B5D12D}" type="pres">
      <dgm:prSet presAssocID="{73717176-2CDE-4F9D-BCB9-E43E773344F0}" presName="rootComposite1" presStyleCnt="0"/>
      <dgm:spPr/>
    </dgm:pt>
    <dgm:pt modelId="{4A34BC9A-68DA-43D4-96DD-3902D9425ABB}" type="pres">
      <dgm:prSet presAssocID="{73717176-2CDE-4F9D-BCB9-E43E773344F0}" presName="rootText1" presStyleLbl="node0" presStyleIdx="0" presStyleCnt="1">
        <dgm:presLayoutVars>
          <dgm:chPref val="3"/>
        </dgm:presLayoutVars>
      </dgm:prSet>
      <dgm:spPr/>
    </dgm:pt>
    <dgm:pt modelId="{9BCA9FFE-85AD-46B9-9257-52A0B4C4244D}" type="pres">
      <dgm:prSet presAssocID="{73717176-2CDE-4F9D-BCB9-E43E773344F0}" presName="rootPict1" presStyleLbl="alignImgPlace1" presStyleIdx="0" presStyleCnt="13"/>
      <dgm:spPr/>
    </dgm:pt>
    <dgm:pt modelId="{2B614B96-BBD8-4A02-9929-B72F47EA5B69}" type="pres">
      <dgm:prSet presAssocID="{73717176-2CDE-4F9D-BCB9-E43E773344F0}" presName="rootConnector1" presStyleLbl="node1" presStyleIdx="0" presStyleCnt="0"/>
      <dgm:spPr/>
    </dgm:pt>
    <dgm:pt modelId="{776186DD-2687-4DE7-ACB9-14045AA203D8}" type="pres">
      <dgm:prSet presAssocID="{73717176-2CDE-4F9D-BCB9-E43E773344F0}" presName="hierChild2" presStyleCnt="0"/>
      <dgm:spPr/>
    </dgm:pt>
    <dgm:pt modelId="{708337BE-E59F-42DA-8481-C7254D54C567}" type="pres">
      <dgm:prSet presAssocID="{882DE9DC-186F-41F6-8F89-95D1D1430C01}" presName="Name37" presStyleLbl="parChTrans1D2" presStyleIdx="0" presStyleCnt="4"/>
      <dgm:spPr/>
    </dgm:pt>
    <dgm:pt modelId="{DD84F868-15F1-4DB1-9184-26027D4CBB30}" type="pres">
      <dgm:prSet presAssocID="{60D549B3-3F98-48EA-A0DF-64A97E79BB0E}" presName="hierRoot2" presStyleCnt="0">
        <dgm:presLayoutVars>
          <dgm:hierBranch val="init"/>
        </dgm:presLayoutVars>
      </dgm:prSet>
      <dgm:spPr/>
    </dgm:pt>
    <dgm:pt modelId="{B313F97C-F1A4-4181-91B6-D769812D6EAC}" type="pres">
      <dgm:prSet presAssocID="{60D549B3-3F98-48EA-A0DF-64A97E79BB0E}" presName="rootComposite" presStyleCnt="0"/>
      <dgm:spPr/>
    </dgm:pt>
    <dgm:pt modelId="{91CB6383-71D2-45B8-8830-2F8293C08AF1}" type="pres">
      <dgm:prSet presAssocID="{60D549B3-3F98-48EA-A0DF-64A97E79BB0E}" presName="rootText" presStyleLbl="node2" presStyleIdx="0" presStyleCnt="4">
        <dgm:presLayoutVars>
          <dgm:chPref val="3"/>
        </dgm:presLayoutVars>
      </dgm:prSet>
      <dgm:spPr/>
    </dgm:pt>
    <dgm:pt modelId="{FBB6EEB6-8FF5-4BD6-9AE1-DB2CAF54F3EA}" type="pres">
      <dgm:prSet presAssocID="{60D549B3-3F98-48EA-A0DF-64A97E79BB0E}" presName="rootPict" presStyleLbl="alignImgPlace1" presStyleIdx="1" presStyleCnt="13"/>
      <dgm:spPr/>
    </dgm:pt>
    <dgm:pt modelId="{CDE47E09-1116-4ED2-821C-D53BA903C086}" type="pres">
      <dgm:prSet presAssocID="{60D549B3-3F98-48EA-A0DF-64A97E79BB0E}" presName="rootConnector" presStyleLbl="node2" presStyleIdx="0" presStyleCnt="4"/>
      <dgm:spPr/>
    </dgm:pt>
    <dgm:pt modelId="{D52A2F4B-E09B-43DA-91BA-FEDB1C4CDD6E}" type="pres">
      <dgm:prSet presAssocID="{60D549B3-3F98-48EA-A0DF-64A97E79BB0E}" presName="hierChild4" presStyleCnt="0"/>
      <dgm:spPr/>
    </dgm:pt>
    <dgm:pt modelId="{0A6DF810-AC38-4F67-AF76-CA37E30D979E}" type="pres">
      <dgm:prSet presAssocID="{121C9F26-B2EC-4AB3-A76A-40B6D18D6916}" presName="Name37" presStyleLbl="parChTrans1D3" presStyleIdx="0" presStyleCnt="8"/>
      <dgm:spPr/>
    </dgm:pt>
    <dgm:pt modelId="{33439CAA-FB40-482E-912C-797BFD7B195A}" type="pres">
      <dgm:prSet presAssocID="{54FF42FD-9CD2-48A9-8A95-BCD298FC5D7E}" presName="hierRoot2" presStyleCnt="0">
        <dgm:presLayoutVars>
          <dgm:hierBranch val="init"/>
        </dgm:presLayoutVars>
      </dgm:prSet>
      <dgm:spPr/>
    </dgm:pt>
    <dgm:pt modelId="{5A9269E6-C881-49E3-A8D7-E16F8172AD73}" type="pres">
      <dgm:prSet presAssocID="{54FF42FD-9CD2-48A9-8A95-BCD298FC5D7E}" presName="rootComposite" presStyleCnt="0"/>
      <dgm:spPr/>
    </dgm:pt>
    <dgm:pt modelId="{CB3ACC3D-DD02-4AFE-9A38-23BE142A999D}" type="pres">
      <dgm:prSet presAssocID="{54FF42FD-9CD2-48A9-8A95-BCD298FC5D7E}" presName="rootText" presStyleLbl="node3" presStyleIdx="0" presStyleCnt="8">
        <dgm:presLayoutVars>
          <dgm:chPref val="3"/>
        </dgm:presLayoutVars>
      </dgm:prSet>
      <dgm:spPr/>
    </dgm:pt>
    <dgm:pt modelId="{99AD548D-80DD-4696-846B-76816E3EFA4D}" type="pres">
      <dgm:prSet presAssocID="{54FF42FD-9CD2-48A9-8A95-BCD298FC5D7E}" presName="rootPict" presStyleLbl="alignImgPlace1" presStyleIdx="2" presStyleCnt="13"/>
      <dgm:spPr/>
    </dgm:pt>
    <dgm:pt modelId="{E2620990-CCE1-4CD0-BB88-9802A7494BBB}" type="pres">
      <dgm:prSet presAssocID="{54FF42FD-9CD2-48A9-8A95-BCD298FC5D7E}" presName="rootConnector" presStyleLbl="node3" presStyleIdx="0" presStyleCnt="8"/>
      <dgm:spPr/>
    </dgm:pt>
    <dgm:pt modelId="{3B040F97-E5D1-4156-B68F-DC5F0B40A063}" type="pres">
      <dgm:prSet presAssocID="{54FF42FD-9CD2-48A9-8A95-BCD298FC5D7E}" presName="hierChild4" presStyleCnt="0"/>
      <dgm:spPr/>
    </dgm:pt>
    <dgm:pt modelId="{20DB0F7D-5DF0-45DF-B087-D1F8219E134F}" type="pres">
      <dgm:prSet presAssocID="{54FF42FD-9CD2-48A9-8A95-BCD298FC5D7E}" presName="hierChild5" presStyleCnt="0"/>
      <dgm:spPr/>
    </dgm:pt>
    <dgm:pt modelId="{326DD991-0315-4106-B128-FF00CFDAF316}" type="pres">
      <dgm:prSet presAssocID="{DFCEDFCA-E44F-4174-9BA0-A0C810D7A4C6}" presName="Name37" presStyleLbl="parChTrans1D3" presStyleIdx="1" presStyleCnt="8"/>
      <dgm:spPr/>
    </dgm:pt>
    <dgm:pt modelId="{E1C93449-04CE-49FF-818C-094B8386EDD9}" type="pres">
      <dgm:prSet presAssocID="{C52B9C54-EF88-4027-8CEF-4847DD432591}" presName="hierRoot2" presStyleCnt="0">
        <dgm:presLayoutVars>
          <dgm:hierBranch val="init"/>
        </dgm:presLayoutVars>
      </dgm:prSet>
      <dgm:spPr/>
    </dgm:pt>
    <dgm:pt modelId="{F2915E96-FFBF-4F1E-9775-324041D9A878}" type="pres">
      <dgm:prSet presAssocID="{C52B9C54-EF88-4027-8CEF-4847DD432591}" presName="rootComposite" presStyleCnt="0"/>
      <dgm:spPr/>
    </dgm:pt>
    <dgm:pt modelId="{AE59C20B-8CDD-47B0-8337-ABD873B9C927}" type="pres">
      <dgm:prSet presAssocID="{C52B9C54-EF88-4027-8CEF-4847DD432591}" presName="rootText" presStyleLbl="node3" presStyleIdx="1" presStyleCnt="8">
        <dgm:presLayoutVars>
          <dgm:chPref val="3"/>
        </dgm:presLayoutVars>
      </dgm:prSet>
      <dgm:spPr/>
    </dgm:pt>
    <dgm:pt modelId="{C7901931-DB7B-404E-AD7C-C6E405774F2E}" type="pres">
      <dgm:prSet presAssocID="{C52B9C54-EF88-4027-8CEF-4847DD432591}" presName="rootPict" presStyleLbl="alignImgPlace1" presStyleIdx="3" presStyleCnt="13"/>
      <dgm:spPr/>
    </dgm:pt>
    <dgm:pt modelId="{1382765E-95F9-4EC7-8618-5EE2934213E3}" type="pres">
      <dgm:prSet presAssocID="{C52B9C54-EF88-4027-8CEF-4847DD432591}" presName="rootConnector" presStyleLbl="node3" presStyleIdx="1" presStyleCnt="8"/>
      <dgm:spPr/>
    </dgm:pt>
    <dgm:pt modelId="{3CB9F2D9-D7F6-4656-A00B-632E91EF658E}" type="pres">
      <dgm:prSet presAssocID="{C52B9C54-EF88-4027-8CEF-4847DD432591}" presName="hierChild4" presStyleCnt="0"/>
      <dgm:spPr/>
    </dgm:pt>
    <dgm:pt modelId="{78CFD365-DFF5-4220-8057-2235A9CD7EA8}" type="pres">
      <dgm:prSet presAssocID="{C52B9C54-EF88-4027-8CEF-4847DD432591}" presName="hierChild5" presStyleCnt="0"/>
      <dgm:spPr/>
    </dgm:pt>
    <dgm:pt modelId="{07A24CEE-3BEB-4F0A-8EB6-080234BCBAA6}" type="pres">
      <dgm:prSet presAssocID="{C5F08DE9-A571-437B-AC99-B6F3ACB6B2F3}" presName="Name37" presStyleLbl="parChTrans1D3" presStyleIdx="2" presStyleCnt="8"/>
      <dgm:spPr/>
    </dgm:pt>
    <dgm:pt modelId="{872307B3-B29F-4DCE-A616-FFB8BACCB272}" type="pres">
      <dgm:prSet presAssocID="{EBBABD4C-B9D9-41B0-8314-2EF884BAEB86}" presName="hierRoot2" presStyleCnt="0">
        <dgm:presLayoutVars>
          <dgm:hierBranch val="init"/>
        </dgm:presLayoutVars>
      </dgm:prSet>
      <dgm:spPr/>
    </dgm:pt>
    <dgm:pt modelId="{E66A65A6-265A-4A6A-915A-3F240CFEB3B8}" type="pres">
      <dgm:prSet presAssocID="{EBBABD4C-B9D9-41B0-8314-2EF884BAEB86}" presName="rootComposite" presStyleCnt="0"/>
      <dgm:spPr/>
    </dgm:pt>
    <dgm:pt modelId="{2BB7EB76-DFE5-4CDC-867F-35AA911BE09F}" type="pres">
      <dgm:prSet presAssocID="{EBBABD4C-B9D9-41B0-8314-2EF884BAEB86}" presName="rootText" presStyleLbl="node3" presStyleIdx="2" presStyleCnt="8">
        <dgm:presLayoutVars>
          <dgm:chPref val="3"/>
        </dgm:presLayoutVars>
      </dgm:prSet>
      <dgm:spPr/>
    </dgm:pt>
    <dgm:pt modelId="{271027C9-AB45-4B71-8EE1-8CFC04FBA535}" type="pres">
      <dgm:prSet presAssocID="{EBBABD4C-B9D9-41B0-8314-2EF884BAEB86}" presName="rootPict" presStyleLbl="alignImgPlace1" presStyleIdx="4" presStyleCnt="13"/>
      <dgm:spPr/>
    </dgm:pt>
    <dgm:pt modelId="{E632D3D4-2A3E-49B5-89CA-5C1C487234C5}" type="pres">
      <dgm:prSet presAssocID="{EBBABD4C-B9D9-41B0-8314-2EF884BAEB86}" presName="rootConnector" presStyleLbl="node3" presStyleIdx="2" presStyleCnt="8"/>
      <dgm:spPr/>
    </dgm:pt>
    <dgm:pt modelId="{DD4C515B-2328-4286-8CE6-4B2D3D28750C}" type="pres">
      <dgm:prSet presAssocID="{EBBABD4C-B9D9-41B0-8314-2EF884BAEB86}" presName="hierChild4" presStyleCnt="0"/>
      <dgm:spPr/>
    </dgm:pt>
    <dgm:pt modelId="{6FA3F9D0-7198-4033-9EC6-623858A5D849}" type="pres">
      <dgm:prSet presAssocID="{EBBABD4C-B9D9-41B0-8314-2EF884BAEB86}" presName="hierChild5" presStyleCnt="0"/>
      <dgm:spPr/>
    </dgm:pt>
    <dgm:pt modelId="{89DB75BC-2815-42E0-B815-7E58B93FA267}" type="pres">
      <dgm:prSet presAssocID="{0DDADAD9-79C8-48E9-8103-330ABD63A90D}" presName="Name37" presStyleLbl="parChTrans1D3" presStyleIdx="3" presStyleCnt="8"/>
      <dgm:spPr/>
    </dgm:pt>
    <dgm:pt modelId="{42150270-1007-4775-B052-81C8CEBAB945}" type="pres">
      <dgm:prSet presAssocID="{AC814B74-43A8-4534-BDC9-DC01C33A16B1}" presName="hierRoot2" presStyleCnt="0">
        <dgm:presLayoutVars>
          <dgm:hierBranch val="init"/>
        </dgm:presLayoutVars>
      </dgm:prSet>
      <dgm:spPr/>
    </dgm:pt>
    <dgm:pt modelId="{65145F89-3BDD-4D90-9B26-858145F7D60F}" type="pres">
      <dgm:prSet presAssocID="{AC814B74-43A8-4534-BDC9-DC01C33A16B1}" presName="rootComposite" presStyleCnt="0"/>
      <dgm:spPr/>
    </dgm:pt>
    <dgm:pt modelId="{57A0D660-C660-4DBD-B6FF-F359F3C93075}" type="pres">
      <dgm:prSet presAssocID="{AC814B74-43A8-4534-BDC9-DC01C33A16B1}" presName="rootText" presStyleLbl="node3" presStyleIdx="3" presStyleCnt="8">
        <dgm:presLayoutVars>
          <dgm:chPref val="3"/>
        </dgm:presLayoutVars>
      </dgm:prSet>
      <dgm:spPr/>
    </dgm:pt>
    <dgm:pt modelId="{6BDAC014-4BD0-4033-9DF3-B5B9438A1280}" type="pres">
      <dgm:prSet presAssocID="{AC814B74-43A8-4534-BDC9-DC01C33A16B1}" presName="rootPict" presStyleLbl="alignImgPlace1" presStyleIdx="5" presStyleCnt="13"/>
      <dgm:spPr/>
    </dgm:pt>
    <dgm:pt modelId="{4F40F858-4EB4-4AA6-B82C-EA4A66BEB878}" type="pres">
      <dgm:prSet presAssocID="{AC814B74-43A8-4534-BDC9-DC01C33A16B1}" presName="rootConnector" presStyleLbl="node3" presStyleIdx="3" presStyleCnt="8"/>
      <dgm:spPr/>
    </dgm:pt>
    <dgm:pt modelId="{F8AAEC14-D848-445B-9171-B7A6B3C67E18}" type="pres">
      <dgm:prSet presAssocID="{AC814B74-43A8-4534-BDC9-DC01C33A16B1}" presName="hierChild4" presStyleCnt="0"/>
      <dgm:spPr/>
    </dgm:pt>
    <dgm:pt modelId="{EDB8AF6D-AA70-4225-8B3A-BC61285F3F17}" type="pres">
      <dgm:prSet presAssocID="{AC814B74-43A8-4534-BDC9-DC01C33A16B1}" presName="hierChild5" presStyleCnt="0"/>
      <dgm:spPr/>
    </dgm:pt>
    <dgm:pt modelId="{FF5FCD42-3729-4F68-8AE7-AFA0A16FE2F4}" type="pres">
      <dgm:prSet presAssocID="{60D549B3-3F98-48EA-A0DF-64A97E79BB0E}" presName="hierChild5" presStyleCnt="0"/>
      <dgm:spPr/>
    </dgm:pt>
    <dgm:pt modelId="{1539590C-66B9-4AB2-87C8-5FCF0B077399}" type="pres">
      <dgm:prSet presAssocID="{CF5D48C1-8091-46C3-9144-99439140FA19}" presName="Name37" presStyleLbl="parChTrans1D2" presStyleIdx="1" presStyleCnt="4"/>
      <dgm:spPr/>
    </dgm:pt>
    <dgm:pt modelId="{B1F678EA-962F-4763-8C42-451AA76A69F4}" type="pres">
      <dgm:prSet presAssocID="{DAA64108-92E2-40A6-ACCC-F51B6903442D}" presName="hierRoot2" presStyleCnt="0">
        <dgm:presLayoutVars>
          <dgm:hierBranch val="init"/>
        </dgm:presLayoutVars>
      </dgm:prSet>
      <dgm:spPr/>
    </dgm:pt>
    <dgm:pt modelId="{E63D389C-704A-4A14-9949-070DE6310EAC}" type="pres">
      <dgm:prSet presAssocID="{DAA64108-92E2-40A6-ACCC-F51B6903442D}" presName="rootComposite" presStyleCnt="0"/>
      <dgm:spPr/>
    </dgm:pt>
    <dgm:pt modelId="{3542F208-E15A-4CBD-80E9-61398ACDB5A1}" type="pres">
      <dgm:prSet presAssocID="{DAA64108-92E2-40A6-ACCC-F51B6903442D}" presName="rootText" presStyleLbl="node2" presStyleIdx="1" presStyleCnt="4">
        <dgm:presLayoutVars>
          <dgm:chPref val="3"/>
        </dgm:presLayoutVars>
      </dgm:prSet>
      <dgm:spPr/>
    </dgm:pt>
    <dgm:pt modelId="{1B34252B-BD75-42A8-BD41-1B8D733E8C32}" type="pres">
      <dgm:prSet presAssocID="{DAA64108-92E2-40A6-ACCC-F51B6903442D}" presName="rootPict" presStyleLbl="alignImgPlace1" presStyleIdx="6" presStyleCnt="13"/>
      <dgm:spPr/>
    </dgm:pt>
    <dgm:pt modelId="{B7C995FF-6E42-402C-9A33-9A4EF2809C42}" type="pres">
      <dgm:prSet presAssocID="{DAA64108-92E2-40A6-ACCC-F51B6903442D}" presName="rootConnector" presStyleLbl="node2" presStyleIdx="1" presStyleCnt="4"/>
      <dgm:spPr/>
    </dgm:pt>
    <dgm:pt modelId="{22E440DF-ABB3-4CCB-A4E7-A60866F0942C}" type="pres">
      <dgm:prSet presAssocID="{DAA64108-92E2-40A6-ACCC-F51B6903442D}" presName="hierChild4" presStyleCnt="0"/>
      <dgm:spPr/>
    </dgm:pt>
    <dgm:pt modelId="{6E162063-BF4E-45DE-A458-ADCDA5778D4B}" type="pres">
      <dgm:prSet presAssocID="{7EC2D5FD-B526-4141-8C65-B05825B0FB37}" presName="Name37" presStyleLbl="parChTrans1D3" presStyleIdx="4" presStyleCnt="8"/>
      <dgm:spPr/>
    </dgm:pt>
    <dgm:pt modelId="{3E8A9027-4042-45BA-AC41-3AC1A9BC3B8C}" type="pres">
      <dgm:prSet presAssocID="{3CE3EFD6-61F8-465E-A7BF-5DEC2A1B1ECB}" presName="hierRoot2" presStyleCnt="0">
        <dgm:presLayoutVars>
          <dgm:hierBranch val="init"/>
        </dgm:presLayoutVars>
      </dgm:prSet>
      <dgm:spPr/>
    </dgm:pt>
    <dgm:pt modelId="{BF22A154-71D4-4A3E-AD51-E0C50AFC3DF7}" type="pres">
      <dgm:prSet presAssocID="{3CE3EFD6-61F8-465E-A7BF-5DEC2A1B1ECB}" presName="rootComposite" presStyleCnt="0"/>
      <dgm:spPr/>
    </dgm:pt>
    <dgm:pt modelId="{7A160A44-BF50-4392-99B6-77CFF3958F33}" type="pres">
      <dgm:prSet presAssocID="{3CE3EFD6-61F8-465E-A7BF-5DEC2A1B1ECB}" presName="rootText" presStyleLbl="node3" presStyleIdx="4" presStyleCnt="8">
        <dgm:presLayoutVars>
          <dgm:chPref val="3"/>
        </dgm:presLayoutVars>
      </dgm:prSet>
      <dgm:spPr/>
    </dgm:pt>
    <dgm:pt modelId="{222940DF-DDEC-424E-83C2-193EAA030055}" type="pres">
      <dgm:prSet presAssocID="{3CE3EFD6-61F8-465E-A7BF-5DEC2A1B1ECB}" presName="rootPict" presStyleLbl="alignImgPlace1" presStyleIdx="7" presStyleCnt="13"/>
      <dgm:spPr/>
    </dgm:pt>
    <dgm:pt modelId="{97CEE5DA-76AD-44EE-9AD3-B1FB96B24AE8}" type="pres">
      <dgm:prSet presAssocID="{3CE3EFD6-61F8-465E-A7BF-5DEC2A1B1ECB}" presName="rootConnector" presStyleLbl="node3" presStyleIdx="4" presStyleCnt="8"/>
      <dgm:spPr/>
    </dgm:pt>
    <dgm:pt modelId="{4FD3A80F-4360-4878-A9C6-819EBC21AA67}" type="pres">
      <dgm:prSet presAssocID="{3CE3EFD6-61F8-465E-A7BF-5DEC2A1B1ECB}" presName="hierChild4" presStyleCnt="0"/>
      <dgm:spPr/>
    </dgm:pt>
    <dgm:pt modelId="{C1169C51-D248-4907-A748-5989477CDE28}" type="pres">
      <dgm:prSet presAssocID="{3CE3EFD6-61F8-465E-A7BF-5DEC2A1B1ECB}" presName="hierChild5" presStyleCnt="0"/>
      <dgm:spPr/>
    </dgm:pt>
    <dgm:pt modelId="{9733D9D3-CC0A-4A94-BB87-E742EDC9B0F1}" type="pres">
      <dgm:prSet presAssocID="{9653A330-AC65-4052-BF70-7133FB60391A}" presName="Name37" presStyleLbl="parChTrans1D3" presStyleIdx="5" presStyleCnt="8"/>
      <dgm:spPr/>
    </dgm:pt>
    <dgm:pt modelId="{7E9D234D-6537-4ECC-9E97-F526B2834D0C}" type="pres">
      <dgm:prSet presAssocID="{309A5A24-C3D3-411A-8D04-2FDDA8AB8579}" presName="hierRoot2" presStyleCnt="0">
        <dgm:presLayoutVars>
          <dgm:hierBranch val="init"/>
        </dgm:presLayoutVars>
      </dgm:prSet>
      <dgm:spPr/>
    </dgm:pt>
    <dgm:pt modelId="{B252C89F-A4C6-4249-BF23-7B1D66EE3E00}" type="pres">
      <dgm:prSet presAssocID="{309A5A24-C3D3-411A-8D04-2FDDA8AB8579}" presName="rootComposite" presStyleCnt="0"/>
      <dgm:spPr/>
    </dgm:pt>
    <dgm:pt modelId="{CD3394BF-F54D-4E08-AB4F-E40F485DF97F}" type="pres">
      <dgm:prSet presAssocID="{309A5A24-C3D3-411A-8D04-2FDDA8AB8579}" presName="rootText" presStyleLbl="node3" presStyleIdx="5" presStyleCnt="8">
        <dgm:presLayoutVars>
          <dgm:chPref val="3"/>
        </dgm:presLayoutVars>
      </dgm:prSet>
      <dgm:spPr/>
    </dgm:pt>
    <dgm:pt modelId="{AFCA9C0B-3F25-4536-AF2B-C6E214D9B5EA}" type="pres">
      <dgm:prSet presAssocID="{309A5A24-C3D3-411A-8D04-2FDDA8AB8579}" presName="rootPict" presStyleLbl="alignImgPlace1" presStyleIdx="8" presStyleCnt="13"/>
      <dgm:spPr/>
    </dgm:pt>
    <dgm:pt modelId="{FE6678AF-A843-4DEB-A550-4AFBA2D65A5B}" type="pres">
      <dgm:prSet presAssocID="{309A5A24-C3D3-411A-8D04-2FDDA8AB8579}" presName="rootConnector" presStyleLbl="node3" presStyleIdx="5" presStyleCnt="8"/>
      <dgm:spPr/>
    </dgm:pt>
    <dgm:pt modelId="{0248B2C7-EC15-4642-B09D-36E5294CADE3}" type="pres">
      <dgm:prSet presAssocID="{309A5A24-C3D3-411A-8D04-2FDDA8AB8579}" presName="hierChild4" presStyleCnt="0"/>
      <dgm:spPr/>
    </dgm:pt>
    <dgm:pt modelId="{6FDCE31E-0444-4FE3-BEEA-2FB6C8795077}" type="pres">
      <dgm:prSet presAssocID="{309A5A24-C3D3-411A-8D04-2FDDA8AB8579}" presName="hierChild5" presStyleCnt="0"/>
      <dgm:spPr/>
    </dgm:pt>
    <dgm:pt modelId="{6A2269C2-55ED-4F5C-9403-0C2BDFE1BB34}" type="pres">
      <dgm:prSet presAssocID="{B3C074F5-421B-47C1-A16A-899B23229CEB}" presName="Name37" presStyleLbl="parChTrans1D3" presStyleIdx="6" presStyleCnt="8"/>
      <dgm:spPr/>
    </dgm:pt>
    <dgm:pt modelId="{518052E5-F554-4238-8A9D-3E2DDB094541}" type="pres">
      <dgm:prSet presAssocID="{52E034B0-869B-48EC-B4CF-0C057F5A1300}" presName="hierRoot2" presStyleCnt="0">
        <dgm:presLayoutVars>
          <dgm:hierBranch val="init"/>
        </dgm:presLayoutVars>
      </dgm:prSet>
      <dgm:spPr/>
    </dgm:pt>
    <dgm:pt modelId="{C5EC128D-654C-4865-90F8-A01DEA8E77DE}" type="pres">
      <dgm:prSet presAssocID="{52E034B0-869B-48EC-B4CF-0C057F5A1300}" presName="rootComposite" presStyleCnt="0"/>
      <dgm:spPr/>
    </dgm:pt>
    <dgm:pt modelId="{D634C2C3-5E51-4CC2-B5D1-5483B415F9FE}" type="pres">
      <dgm:prSet presAssocID="{52E034B0-869B-48EC-B4CF-0C057F5A1300}" presName="rootText" presStyleLbl="node3" presStyleIdx="6" presStyleCnt="8">
        <dgm:presLayoutVars>
          <dgm:chPref val="3"/>
        </dgm:presLayoutVars>
      </dgm:prSet>
      <dgm:spPr/>
    </dgm:pt>
    <dgm:pt modelId="{CA5BDC07-660E-4C1E-A5B0-473721905357}" type="pres">
      <dgm:prSet presAssocID="{52E034B0-869B-48EC-B4CF-0C057F5A1300}" presName="rootPict" presStyleLbl="alignImgPlace1" presStyleIdx="9" presStyleCnt="13"/>
      <dgm:spPr/>
    </dgm:pt>
    <dgm:pt modelId="{9461C748-21BF-479F-8CB2-6699443C8D5C}" type="pres">
      <dgm:prSet presAssocID="{52E034B0-869B-48EC-B4CF-0C057F5A1300}" presName="rootConnector" presStyleLbl="node3" presStyleIdx="6" presStyleCnt="8"/>
      <dgm:spPr/>
    </dgm:pt>
    <dgm:pt modelId="{375E1993-EF9D-43A9-94BD-1F08D7A9C9C2}" type="pres">
      <dgm:prSet presAssocID="{52E034B0-869B-48EC-B4CF-0C057F5A1300}" presName="hierChild4" presStyleCnt="0"/>
      <dgm:spPr/>
    </dgm:pt>
    <dgm:pt modelId="{7F889F53-4B1B-428F-9BD6-9BDC7348FBD9}" type="pres">
      <dgm:prSet presAssocID="{52E034B0-869B-48EC-B4CF-0C057F5A1300}" presName="hierChild5" presStyleCnt="0"/>
      <dgm:spPr/>
    </dgm:pt>
    <dgm:pt modelId="{25069589-49ED-4BB9-B600-96310501D7FB}" type="pres">
      <dgm:prSet presAssocID="{47737C4C-29E7-45CC-9198-21597F986AC0}" presName="Name37" presStyleLbl="parChTrans1D3" presStyleIdx="7" presStyleCnt="8"/>
      <dgm:spPr/>
    </dgm:pt>
    <dgm:pt modelId="{FFB01631-27AB-46D3-8E4A-F1D302E877E2}" type="pres">
      <dgm:prSet presAssocID="{80618119-C228-45B0-A15E-ED3C566368E2}" presName="hierRoot2" presStyleCnt="0">
        <dgm:presLayoutVars>
          <dgm:hierBranch val="init"/>
        </dgm:presLayoutVars>
      </dgm:prSet>
      <dgm:spPr/>
    </dgm:pt>
    <dgm:pt modelId="{21C8FBC2-C58B-4DE9-90BE-270CD8341411}" type="pres">
      <dgm:prSet presAssocID="{80618119-C228-45B0-A15E-ED3C566368E2}" presName="rootComposite" presStyleCnt="0"/>
      <dgm:spPr/>
    </dgm:pt>
    <dgm:pt modelId="{E551E1B1-C92D-4C10-B2B2-71F5BC83FAC3}" type="pres">
      <dgm:prSet presAssocID="{80618119-C228-45B0-A15E-ED3C566368E2}" presName="rootText" presStyleLbl="node3" presStyleIdx="7" presStyleCnt="8">
        <dgm:presLayoutVars>
          <dgm:chPref val="3"/>
        </dgm:presLayoutVars>
      </dgm:prSet>
      <dgm:spPr/>
    </dgm:pt>
    <dgm:pt modelId="{70431A30-463D-4BF9-A91F-FB57595A7012}" type="pres">
      <dgm:prSet presAssocID="{80618119-C228-45B0-A15E-ED3C566368E2}" presName="rootPict" presStyleLbl="alignImgPlace1" presStyleIdx="10" presStyleCnt="13"/>
      <dgm:spPr/>
    </dgm:pt>
    <dgm:pt modelId="{297DB934-A324-440A-A65E-B702B706458E}" type="pres">
      <dgm:prSet presAssocID="{80618119-C228-45B0-A15E-ED3C566368E2}" presName="rootConnector" presStyleLbl="node3" presStyleIdx="7" presStyleCnt="8"/>
      <dgm:spPr/>
    </dgm:pt>
    <dgm:pt modelId="{EC7F43BF-130F-4176-8F29-1BDF824BB3CE}" type="pres">
      <dgm:prSet presAssocID="{80618119-C228-45B0-A15E-ED3C566368E2}" presName="hierChild4" presStyleCnt="0"/>
      <dgm:spPr/>
    </dgm:pt>
    <dgm:pt modelId="{728BC203-B224-41DB-A0D9-CDCB4307DE77}" type="pres">
      <dgm:prSet presAssocID="{80618119-C228-45B0-A15E-ED3C566368E2}" presName="hierChild5" presStyleCnt="0"/>
      <dgm:spPr/>
    </dgm:pt>
    <dgm:pt modelId="{F7342B3E-4092-4ED1-98B9-0F6E86186B74}" type="pres">
      <dgm:prSet presAssocID="{DAA64108-92E2-40A6-ACCC-F51B6903442D}" presName="hierChild5" presStyleCnt="0"/>
      <dgm:spPr/>
    </dgm:pt>
    <dgm:pt modelId="{2DC8D76D-79DF-4167-BDD1-623FEE05D1BB}" type="pres">
      <dgm:prSet presAssocID="{60E08623-3F88-4E83-AFAA-A2130529D835}" presName="Name37" presStyleLbl="parChTrans1D2" presStyleIdx="2" presStyleCnt="4"/>
      <dgm:spPr/>
    </dgm:pt>
    <dgm:pt modelId="{34278159-C056-458E-976A-247FDE1C7E37}" type="pres">
      <dgm:prSet presAssocID="{758391B3-DDDB-4D0A-A21B-00F1D3C3B3E3}" presName="hierRoot2" presStyleCnt="0">
        <dgm:presLayoutVars>
          <dgm:hierBranch val="init"/>
        </dgm:presLayoutVars>
      </dgm:prSet>
      <dgm:spPr/>
    </dgm:pt>
    <dgm:pt modelId="{BD1711F8-CC52-46D1-84F6-AF42516CD2B8}" type="pres">
      <dgm:prSet presAssocID="{758391B3-DDDB-4D0A-A21B-00F1D3C3B3E3}" presName="rootComposite" presStyleCnt="0"/>
      <dgm:spPr/>
    </dgm:pt>
    <dgm:pt modelId="{7ED87EB4-37B2-4073-B134-2EA380091F98}" type="pres">
      <dgm:prSet presAssocID="{758391B3-DDDB-4D0A-A21B-00F1D3C3B3E3}" presName="rootText" presStyleLbl="node2" presStyleIdx="2" presStyleCnt="4">
        <dgm:presLayoutVars>
          <dgm:chPref val="3"/>
        </dgm:presLayoutVars>
      </dgm:prSet>
      <dgm:spPr/>
    </dgm:pt>
    <dgm:pt modelId="{64EA27EA-66C0-42BF-AE33-762514AAC8C2}" type="pres">
      <dgm:prSet presAssocID="{758391B3-DDDB-4D0A-A21B-00F1D3C3B3E3}" presName="rootPict" presStyleLbl="alignImgPlace1" presStyleIdx="11" presStyleCnt="13"/>
      <dgm:spPr/>
    </dgm:pt>
    <dgm:pt modelId="{EC199D30-6B8A-4944-9AFB-D44AC2DEA82E}" type="pres">
      <dgm:prSet presAssocID="{758391B3-DDDB-4D0A-A21B-00F1D3C3B3E3}" presName="rootConnector" presStyleLbl="node2" presStyleIdx="2" presStyleCnt="4"/>
      <dgm:spPr/>
    </dgm:pt>
    <dgm:pt modelId="{BC9A43B0-8F0E-48F9-B76A-7E245CF4A2CF}" type="pres">
      <dgm:prSet presAssocID="{758391B3-DDDB-4D0A-A21B-00F1D3C3B3E3}" presName="hierChild4" presStyleCnt="0"/>
      <dgm:spPr/>
    </dgm:pt>
    <dgm:pt modelId="{6B774CAE-CB71-4256-8F5D-CAD2A8832CD0}" type="pres">
      <dgm:prSet presAssocID="{758391B3-DDDB-4D0A-A21B-00F1D3C3B3E3}" presName="hierChild5" presStyleCnt="0"/>
      <dgm:spPr/>
    </dgm:pt>
    <dgm:pt modelId="{47D9D900-BED7-4134-A441-4DED79B0E7D7}" type="pres">
      <dgm:prSet presAssocID="{CE6F3D89-A57A-4B98-8D3A-D36ED2559882}" presName="Name37" presStyleLbl="parChTrans1D2" presStyleIdx="3" presStyleCnt="4"/>
      <dgm:spPr/>
    </dgm:pt>
    <dgm:pt modelId="{A85B5562-B441-4803-9196-D8F0CDD52E1A}" type="pres">
      <dgm:prSet presAssocID="{8FCD8956-A42D-4A63-B4CA-E90190370BBB}" presName="hierRoot2" presStyleCnt="0">
        <dgm:presLayoutVars>
          <dgm:hierBranch val="init"/>
        </dgm:presLayoutVars>
      </dgm:prSet>
      <dgm:spPr/>
    </dgm:pt>
    <dgm:pt modelId="{2D737399-7803-49BF-A3B4-CC9398FA989D}" type="pres">
      <dgm:prSet presAssocID="{8FCD8956-A42D-4A63-B4CA-E90190370BBB}" presName="rootComposite" presStyleCnt="0"/>
      <dgm:spPr/>
    </dgm:pt>
    <dgm:pt modelId="{9EF7818D-ADF0-41BB-9401-A0E0D41A2989}" type="pres">
      <dgm:prSet presAssocID="{8FCD8956-A42D-4A63-B4CA-E90190370BBB}" presName="rootText" presStyleLbl="node2" presStyleIdx="3" presStyleCnt="4">
        <dgm:presLayoutVars>
          <dgm:chPref val="3"/>
        </dgm:presLayoutVars>
      </dgm:prSet>
      <dgm:spPr/>
    </dgm:pt>
    <dgm:pt modelId="{9D6D767C-DC95-48A7-89FC-8F0905428C97}" type="pres">
      <dgm:prSet presAssocID="{8FCD8956-A42D-4A63-B4CA-E90190370BBB}" presName="rootPict" presStyleLbl="alignImgPlace1" presStyleIdx="12" presStyleCnt="13"/>
      <dgm:spPr/>
    </dgm:pt>
    <dgm:pt modelId="{28352D2C-B3C7-4C13-9F54-83211C87E35E}" type="pres">
      <dgm:prSet presAssocID="{8FCD8956-A42D-4A63-B4CA-E90190370BBB}" presName="rootConnector" presStyleLbl="node2" presStyleIdx="3" presStyleCnt="4"/>
      <dgm:spPr/>
    </dgm:pt>
    <dgm:pt modelId="{8CDDFE4A-EEFB-4FF3-BBF0-2978E82B3C20}" type="pres">
      <dgm:prSet presAssocID="{8FCD8956-A42D-4A63-B4CA-E90190370BBB}" presName="hierChild4" presStyleCnt="0"/>
      <dgm:spPr/>
    </dgm:pt>
    <dgm:pt modelId="{24DF43A0-A07E-4A23-87FF-FEDC04FFF38F}" type="pres">
      <dgm:prSet presAssocID="{8FCD8956-A42D-4A63-B4CA-E90190370BBB}" presName="hierChild5" presStyleCnt="0"/>
      <dgm:spPr/>
    </dgm:pt>
    <dgm:pt modelId="{492ED35E-0552-4F1E-926F-00F281DE04B6}" type="pres">
      <dgm:prSet presAssocID="{73717176-2CDE-4F9D-BCB9-E43E773344F0}" presName="hierChild3" presStyleCnt="0"/>
      <dgm:spPr/>
    </dgm:pt>
  </dgm:ptLst>
  <dgm:cxnLst>
    <dgm:cxn modelId="{C87F4701-B44C-4E1B-9983-3ADA9296B42C}" type="presOf" srcId="{121C9F26-B2EC-4AB3-A76A-40B6D18D6916}" destId="{0A6DF810-AC38-4F67-AF76-CA37E30D979E}" srcOrd="0" destOrd="0" presId="urn:microsoft.com/office/officeart/2005/8/layout/pictureOrgChart+Icon#1"/>
    <dgm:cxn modelId="{6700AE09-AC2C-434C-8202-5B408209916C}" type="presOf" srcId="{B230BE34-097A-4B1A-B53C-85F6FF74F7F4}" destId="{A6B4589F-DB86-4E12-8213-B8841EAED437}" srcOrd="0" destOrd="0" presId="urn:microsoft.com/office/officeart/2005/8/layout/pictureOrgChart+Icon#1"/>
    <dgm:cxn modelId="{2D8C8E0A-776C-4BAA-AC73-6FDC5C58A13C}" srcId="{60D549B3-3F98-48EA-A0DF-64A97E79BB0E}" destId="{EBBABD4C-B9D9-41B0-8314-2EF884BAEB86}" srcOrd="2" destOrd="0" parTransId="{C5F08DE9-A571-437B-AC99-B6F3ACB6B2F3}" sibTransId="{BF469754-9434-4E5F-B14B-F6593373A617}"/>
    <dgm:cxn modelId="{801FF10B-6FC5-4591-B66A-BE2A8B2C522B}" type="presOf" srcId="{54FF42FD-9CD2-48A9-8A95-BCD298FC5D7E}" destId="{CB3ACC3D-DD02-4AFE-9A38-23BE142A999D}" srcOrd="0" destOrd="0" presId="urn:microsoft.com/office/officeart/2005/8/layout/pictureOrgChart+Icon#1"/>
    <dgm:cxn modelId="{77A70212-BD93-428D-80AC-50FB7CBF9838}" type="presOf" srcId="{758391B3-DDDB-4D0A-A21B-00F1D3C3B3E3}" destId="{7ED87EB4-37B2-4073-B134-2EA380091F98}" srcOrd="0" destOrd="0" presId="urn:microsoft.com/office/officeart/2005/8/layout/pictureOrgChart+Icon#1"/>
    <dgm:cxn modelId="{16CBC114-6C60-47A3-A512-BBB6D0121D49}" type="presOf" srcId="{3CE3EFD6-61F8-465E-A7BF-5DEC2A1B1ECB}" destId="{97CEE5DA-76AD-44EE-9AD3-B1FB96B24AE8}" srcOrd="1" destOrd="0" presId="urn:microsoft.com/office/officeart/2005/8/layout/pictureOrgChart+Icon#1"/>
    <dgm:cxn modelId="{2CF8BE19-E436-458E-81EC-94D883D3733E}" type="presOf" srcId="{60D549B3-3F98-48EA-A0DF-64A97E79BB0E}" destId="{91CB6383-71D2-45B8-8830-2F8293C08AF1}" srcOrd="0" destOrd="0" presId="urn:microsoft.com/office/officeart/2005/8/layout/pictureOrgChart+Icon#1"/>
    <dgm:cxn modelId="{CEF44B23-37D8-457B-9EB8-D88DAFDEAB63}" type="presOf" srcId="{EBBABD4C-B9D9-41B0-8314-2EF884BAEB86}" destId="{2BB7EB76-DFE5-4CDC-867F-35AA911BE09F}" srcOrd="0" destOrd="0" presId="urn:microsoft.com/office/officeart/2005/8/layout/pictureOrgChart+Icon#1"/>
    <dgm:cxn modelId="{21EC9526-AEFA-4B98-97A6-443BEDEA5587}" srcId="{DAA64108-92E2-40A6-ACCC-F51B6903442D}" destId="{3CE3EFD6-61F8-465E-A7BF-5DEC2A1B1ECB}" srcOrd="0" destOrd="0" parTransId="{7EC2D5FD-B526-4141-8C65-B05825B0FB37}" sibTransId="{BAE03826-A244-47C8-863C-81724D8CF86D}"/>
    <dgm:cxn modelId="{FC960B30-350E-4017-97CE-632831F17CC6}" srcId="{60D549B3-3F98-48EA-A0DF-64A97E79BB0E}" destId="{AC814B74-43A8-4534-BDC9-DC01C33A16B1}" srcOrd="3" destOrd="0" parTransId="{0DDADAD9-79C8-48E9-8103-330ABD63A90D}" sibTransId="{380FF726-636A-4911-AF42-4672DDA637DC}"/>
    <dgm:cxn modelId="{02956737-3F37-431C-B567-3F9178B22CCD}" type="presOf" srcId="{758391B3-DDDB-4D0A-A21B-00F1D3C3B3E3}" destId="{EC199D30-6B8A-4944-9AFB-D44AC2DEA82E}" srcOrd="1" destOrd="0" presId="urn:microsoft.com/office/officeart/2005/8/layout/pictureOrgChart+Icon#1"/>
    <dgm:cxn modelId="{A9E1A637-C1CA-4473-95C7-767F83235F04}" srcId="{73717176-2CDE-4F9D-BCB9-E43E773344F0}" destId="{60D549B3-3F98-48EA-A0DF-64A97E79BB0E}" srcOrd="0" destOrd="0" parTransId="{882DE9DC-186F-41F6-8F89-95D1D1430C01}" sibTransId="{E43C6700-0416-4E73-AC5F-B1CDA3A383FD}"/>
    <dgm:cxn modelId="{BE6D8E38-476A-4C9F-816E-CC2FE652A932}" type="presOf" srcId="{309A5A24-C3D3-411A-8D04-2FDDA8AB8579}" destId="{FE6678AF-A843-4DEB-A550-4AFBA2D65A5B}" srcOrd="1" destOrd="0" presId="urn:microsoft.com/office/officeart/2005/8/layout/pictureOrgChart+Icon#1"/>
    <dgm:cxn modelId="{6D64893D-D917-4AB5-91FF-4CE7DA90D71F}" type="presOf" srcId="{AC814B74-43A8-4534-BDC9-DC01C33A16B1}" destId="{57A0D660-C660-4DBD-B6FF-F359F3C93075}" srcOrd="0" destOrd="0" presId="urn:microsoft.com/office/officeart/2005/8/layout/pictureOrgChart+Icon#1"/>
    <dgm:cxn modelId="{423B2860-7D51-4148-8CFD-D1D545639227}" type="presOf" srcId="{54FF42FD-9CD2-48A9-8A95-BCD298FC5D7E}" destId="{E2620990-CCE1-4CD0-BB88-9802A7494BBB}" srcOrd="1" destOrd="0" presId="urn:microsoft.com/office/officeart/2005/8/layout/pictureOrgChart+Icon#1"/>
    <dgm:cxn modelId="{FDD61241-FD6D-4B96-8752-EE8A6033BCF9}" srcId="{DAA64108-92E2-40A6-ACCC-F51B6903442D}" destId="{52E034B0-869B-48EC-B4CF-0C057F5A1300}" srcOrd="2" destOrd="0" parTransId="{B3C074F5-421B-47C1-A16A-899B23229CEB}" sibTransId="{83DC3DD4-097D-4E96-BDC9-8B9DC3E76909}"/>
    <dgm:cxn modelId="{E5D67061-C558-4EA8-92A3-305485850B18}" srcId="{60D549B3-3F98-48EA-A0DF-64A97E79BB0E}" destId="{54FF42FD-9CD2-48A9-8A95-BCD298FC5D7E}" srcOrd="0" destOrd="0" parTransId="{121C9F26-B2EC-4AB3-A76A-40B6D18D6916}" sibTransId="{3FEDE707-CC19-4328-9E9D-54BF5D51AE19}"/>
    <dgm:cxn modelId="{098A5866-439A-4F7C-A2A4-8DF6213ADE0C}" srcId="{DAA64108-92E2-40A6-ACCC-F51B6903442D}" destId="{309A5A24-C3D3-411A-8D04-2FDDA8AB8579}" srcOrd="1" destOrd="0" parTransId="{9653A330-AC65-4052-BF70-7133FB60391A}" sibTransId="{35B10773-577E-4549-8831-48F4AA89335A}"/>
    <dgm:cxn modelId="{4CB3BB47-308D-47F2-87A2-1A414917CFA9}" type="presOf" srcId="{B3C074F5-421B-47C1-A16A-899B23229CEB}" destId="{6A2269C2-55ED-4F5C-9403-0C2BDFE1BB34}" srcOrd="0" destOrd="0" presId="urn:microsoft.com/office/officeart/2005/8/layout/pictureOrgChart+Icon#1"/>
    <dgm:cxn modelId="{3A33924D-4D7D-4C48-BD5B-387C7AC68D63}" srcId="{73717176-2CDE-4F9D-BCB9-E43E773344F0}" destId="{DAA64108-92E2-40A6-ACCC-F51B6903442D}" srcOrd="1" destOrd="0" parTransId="{CF5D48C1-8091-46C3-9144-99439140FA19}" sibTransId="{511D2394-6D81-4854-960C-278A3C4A1E93}"/>
    <dgm:cxn modelId="{A87A254E-A408-4D23-BB82-9F984A4E86D6}" type="presOf" srcId="{C52B9C54-EF88-4027-8CEF-4847DD432591}" destId="{1382765E-95F9-4EC7-8618-5EE2934213E3}" srcOrd="1" destOrd="0" presId="urn:microsoft.com/office/officeart/2005/8/layout/pictureOrgChart+Icon#1"/>
    <dgm:cxn modelId="{1F0A5452-7B3D-4434-B83E-31F919110195}" type="presOf" srcId="{60D549B3-3F98-48EA-A0DF-64A97E79BB0E}" destId="{CDE47E09-1116-4ED2-821C-D53BA903C086}" srcOrd="1" destOrd="0" presId="urn:microsoft.com/office/officeart/2005/8/layout/pictureOrgChart+Icon#1"/>
    <dgm:cxn modelId="{42373B76-6051-490D-A641-A651D4C2B573}" type="presOf" srcId="{80618119-C228-45B0-A15E-ED3C566368E2}" destId="{E551E1B1-C92D-4C10-B2B2-71F5BC83FAC3}" srcOrd="0" destOrd="0" presId="urn:microsoft.com/office/officeart/2005/8/layout/pictureOrgChart+Icon#1"/>
    <dgm:cxn modelId="{FD480680-24D2-4F6C-8C72-6D003B406814}" srcId="{60D549B3-3F98-48EA-A0DF-64A97E79BB0E}" destId="{C52B9C54-EF88-4027-8CEF-4847DD432591}" srcOrd="1" destOrd="0" parTransId="{DFCEDFCA-E44F-4174-9BA0-A0C810D7A4C6}" sibTransId="{86A1C6B6-0EBC-41C9-902A-C33B776DA31A}"/>
    <dgm:cxn modelId="{39743584-F5CF-4456-883B-6F208EC1E520}" type="presOf" srcId="{52E034B0-869B-48EC-B4CF-0C057F5A1300}" destId="{D634C2C3-5E51-4CC2-B5D1-5483B415F9FE}" srcOrd="0" destOrd="0" presId="urn:microsoft.com/office/officeart/2005/8/layout/pictureOrgChart+Icon#1"/>
    <dgm:cxn modelId="{5BBB5C85-D771-4730-B44D-BCC7AFDE3AB3}" type="presOf" srcId="{8FCD8956-A42D-4A63-B4CA-E90190370BBB}" destId="{28352D2C-B3C7-4C13-9F54-83211C87E35E}" srcOrd="1" destOrd="0" presId="urn:microsoft.com/office/officeart/2005/8/layout/pictureOrgChart+Icon#1"/>
    <dgm:cxn modelId="{5F275087-8A3A-4757-B972-AC5BC2DDB139}" type="presOf" srcId="{73717176-2CDE-4F9D-BCB9-E43E773344F0}" destId="{4A34BC9A-68DA-43D4-96DD-3902D9425ABB}" srcOrd="0" destOrd="0" presId="urn:microsoft.com/office/officeart/2005/8/layout/pictureOrgChart+Icon#1"/>
    <dgm:cxn modelId="{75E37F88-9FA9-4A50-9D6A-0B4B14098CA3}" srcId="{DAA64108-92E2-40A6-ACCC-F51B6903442D}" destId="{80618119-C228-45B0-A15E-ED3C566368E2}" srcOrd="3" destOrd="0" parTransId="{47737C4C-29E7-45CC-9198-21597F986AC0}" sibTransId="{2F2EBC0D-72C9-4D36-AEC7-9C8E8AF43C9B}"/>
    <dgm:cxn modelId="{228B9791-9A4F-4D07-BD00-738D301A930D}" srcId="{B230BE34-097A-4B1A-B53C-85F6FF74F7F4}" destId="{73717176-2CDE-4F9D-BCB9-E43E773344F0}" srcOrd="0" destOrd="0" parTransId="{E81AA8CC-0197-4FD4-97ED-2F0B7FB0319B}" sibTransId="{DFB3AC8D-52E7-479C-A121-C361D6354C8A}"/>
    <dgm:cxn modelId="{CB6BCD95-0FA1-4C4B-826A-C7E1107A1049}" type="presOf" srcId="{882DE9DC-186F-41F6-8F89-95D1D1430C01}" destId="{708337BE-E59F-42DA-8481-C7254D54C567}" srcOrd="0" destOrd="0" presId="urn:microsoft.com/office/officeart/2005/8/layout/pictureOrgChart+Icon#1"/>
    <dgm:cxn modelId="{D6DF3E96-0F7B-4D01-BBE4-C027C526AC09}" type="presOf" srcId="{DFCEDFCA-E44F-4174-9BA0-A0C810D7A4C6}" destId="{326DD991-0315-4106-B128-FF00CFDAF316}" srcOrd="0" destOrd="0" presId="urn:microsoft.com/office/officeart/2005/8/layout/pictureOrgChart+Icon#1"/>
    <dgm:cxn modelId="{C58DE396-9A76-4B80-8964-1817BFC675F5}" type="presOf" srcId="{C5F08DE9-A571-437B-AC99-B6F3ACB6B2F3}" destId="{07A24CEE-3BEB-4F0A-8EB6-080234BCBAA6}" srcOrd="0" destOrd="0" presId="urn:microsoft.com/office/officeart/2005/8/layout/pictureOrgChart+Icon#1"/>
    <dgm:cxn modelId="{46843097-E202-46D8-8550-F14CDD38DE11}" type="presOf" srcId="{3CE3EFD6-61F8-465E-A7BF-5DEC2A1B1ECB}" destId="{7A160A44-BF50-4392-99B6-77CFF3958F33}" srcOrd="0" destOrd="0" presId="urn:microsoft.com/office/officeart/2005/8/layout/pictureOrgChart+Icon#1"/>
    <dgm:cxn modelId="{C808979E-44BB-498A-9523-10ADDB5E93F1}" type="presOf" srcId="{309A5A24-C3D3-411A-8D04-2FDDA8AB8579}" destId="{CD3394BF-F54D-4E08-AB4F-E40F485DF97F}" srcOrd="0" destOrd="0" presId="urn:microsoft.com/office/officeart/2005/8/layout/pictureOrgChart+Icon#1"/>
    <dgm:cxn modelId="{E8ECB3A3-CCCC-48A0-860E-605CC4A04136}" type="presOf" srcId="{47737C4C-29E7-45CC-9198-21597F986AC0}" destId="{25069589-49ED-4BB9-B600-96310501D7FB}" srcOrd="0" destOrd="0" presId="urn:microsoft.com/office/officeart/2005/8/layout/pictureOrgChart+Icon#1"/>
    <dgm:cxn modelId="{3A499AA6-86E7-460C-9EA0-CCA7E224B570}" type="presOf" srcId="{0DDADAD9-79C8-48E9-8103-330ABD63A90D}" destId="{89DB75BC-2815-42E0-B815-7E58B93FA267}" srcOrd="0" destOrd="0" presId="urn:microsoft.com/office/officeart/2005/8/layout/pictureOrgChart+Icon#1"/>
    <dgm:cxn modelId="{815BB9B4-1853-4F4A-9EBF-78752E8C9638}" srcId="{73717176-2CDE-4F9D-BCB9-E43E773344F0}" destId="{758391B3-DDDB-4D0A-A21B-00F1D3C3B3E3}" srcOrd="2" destOrd="0" parTransId="{60E08623-3F88-4E83-AFAA-A2130529D835}" sibTransId="{751DBCFD-0FC4-4BD5-8CAF-A452E10D9D8B}"/>
    <dgm:cxn modelId="{594844BC-CB71-4017-BEDF-242DD072E0B0}" type="presOf" srcId="{C52B9C54-EF88-4027-8CEF-4847DD432591}" destId="{AE59C20B-8CDD-47B0-8337-ABD873B9C927}" srcOrd="0" destOrd="0" presId="urn:microsoft.com/office/officeart/2005/8/layout/pictureOrgChart+Icon#1"/>
    <dgm:cxn modelId="{7C9025C3-92C0-4D4F-98AA-FA4F21672242}" srcId="{73717176-2CDE-4F9D-BCB9-E43E773344F0}" destId="{8FCD8956-A42D-4A63-B4CA-E90190370BBB}" srcOrd="3" destOrd="0" parTransId="{CE6F3D89-A57A-4B98-8D3A-D36ED2559882}" sibTransId="{D2502271-33CF-4594-B3EC-D1B990BA1075}"/>
    <dgm:cxn modelId="{102926C5-D9F0-4BB3-AF0C-56DB6507F02D}" type="presOf" srcId="{7EC2D5FD-B526-4141-8C65-B05825B0FB37}" destId="{6E162063-BF4E-45DE-A458-ADCDA5778D4B}" srcOrd="0" destOrd="0" presId="urn:microsoft.com/office/officeart/2005/8/layout/pictureOrgChart+Icon#1"/>
    <dgm:cxn modelId="{5C7945CD-87A0-4D97-BB4E-136B66D29309}" type="presOf" srcId="{9653A330-AC65-4052-BF70-7133FB60391A}" destId="{9733D9D3-CC0A-4A94-BB87-E742EDC9B0F1}" srcOrd="0" destOrd="0" presId="urn:microsoft.com/office/officeart/2005/8/layout/pictureOrgChart+Icon#1"/>
    <dgm:cxn modelId="{58CEC6D8-873A-4A40-9A9E-553BE20512B4}" type="presOf" srcId="{CE6F3D89-A57A-4B98-8D3A-D36ED2559882}" destId="{47D9D900-BED7-4134-A441-4DED79B0E7D7}" srcOrd="0" destOrd="0" presId="urn:microsoft.com/office/officeart/2005/8/layout/pictureOrgChart+Icon#1"/>
    <dgm:cxn modelId="{AD1101DB-3278-4D20-8E8D-80CB7D62B6C1}" type="presOf" srcId="{80618119-C228-45B0-A15E-ED3C566368E2}" destId="{297DB934-A324-440A-A65E-B702B706458E}" srcOrd="1" destOrd="0" presId="urn:microsoft.com/office/officeart/2005/8/layout/pictureOrgChart+Icon#1"/>
    <dgm:cxn modelId="{5C8F30DC-34CC-4AB5-BCF5-BA6EFCD719B4}" type="presOf" srcId="{73717176-2CDE-4F9D-BCB9-E43E773344F0}" destId="{2B614B96-BBD8-4A02-9929-B72F47EA5B69}" srcOrd="1" destOrd="0" presId="urn:microsoft.com/office/officeart/2005/8/layout/pictureOrgChart+Icon#1"/>
    <dgm:cxn modelId="{916004DF-DC2E-48E8-82CD-872E8F78FDC7}" type="presOf" srcId="{AC814B74-43A8-4534-BDC9-DC01C33A16B1}" destId="{4F40F858-4EB4-4AA6-B82C-EA4A66BEB878}" srcOrd="1" destOrd="0" presId="urn:microsoft.com/office/officeart/2005/8/layout/pictureOrgChart+Icon#1"/>
    <dgm:cxn modelId="{FF0107E0-BC4D-4D59-8BF2-817A60498105}" type="presOf" srcId="{DAA64108-92E2-40A6-ACCC-F51B6903442D}" destId="{B7C995FF-6E42-402C-9A33-9A4EF2809C42}" srcOrd="1" destOrd="0" presId="urn:microsoft.com/office/officeart/2005/8/layout/pictureOrgChart+Icon#1"/>
    <dgm:cxn modelId="{F03C55E4-08AD-4803-B120-E00F43772F0B}" type="presOf" srcId="{CF5D48C1-8091-46C3-9144-99439140FA19}" destId="{1539590C-66B9-4AB2-87C8-5FCF0B077399}" srcOrd="0" destOrd="0" presId="urn:microsoft.com/office/officeart/2005/8/layout/pictureOrgChart+Icon#1"/>
    <dgm:cxn modelId="{024D31EF-9B2E-432F-A09E-56C11A31F37B}" type="presOf" srcId="{EBBABD4C-B9D9-41B0-8314-2EF884BAEB86}" destId="{E632D3D4-2A3E-49B5-89CA-5C1C487234C5}" srcOrd="1" destOrd="0" presId="urn:microsoft.com/office/officeart/2005/8/layout/pictureOrgChart+Icon#1"/>
    <dgm:cxn modelId="{42F5FEF3-5064-429B-97F6-D17C30684658}" type="presOf" srcId="{8FCD8956-A42D-4A63-B4CA-E90190370BBB}" destId="{9EF7818D-ADF0-41BB-9401-A0E0D41A2989}" srcOrd="0" destOrd="0" presId="urn:microsoft.com/office/officeart/2005/8/layout/pictureOrgChart+Icon#1"/>
    <dgm:cxn modelId="{165609F5-C862-4913-B69D-60BAB0F465DF}" type="presOf" srcId="{60E08623-3F88-4E83-AFAA-A2130529D835}" destId="{2DC8D76D-79DF-4167-BDD1-623FEE05D1BB}" srcOrd="0" destOrd="0" presId="urn:microsoft.com/office/officeart/2005/8/layout/pictureOrgChart+Icon#1"/>
    <dgm:cxn modelId="{F6E83BFC-F8FC-46D3-B41D-920C3F545E1E}" type="presOf" srcId="{52E034B0-869B-48EC-B4CF-0C057F5A1300}" destId="{9461C748-21BF-479F-8CB2-6699443C8D5C}" srcOrd="1" destOrd="0" presId="urn:microsoft.com/office/officeart/2005/8/layout/pictureOrgChart+Icon#1"/>
    <dgm:cxn modelId="{45BF8EFD-70E9-4D8B-BECF-D901B22128BB}" type="presOf" srcId="{DAA64108-92E2-40A6-ACCC-F51B6903442D}" destId="{3542F208-E15A-4CBD-80E9-61398ACDB5A1}" srcOrd="0" destOrd="0" presId="urn:microsoft.com/office/officeart/2005/8/layout/pictureOrgChart+Icon#1"/>
    <dgm:cxn modelId="{18F74ACA-9495-43BD-B326-1457D8313B0A}" type="presParOf" srcId="{A6B4589F-DB86-4E12-8213-B8841EAED437}" destId="{95FABC1D-554E-4614-B3EC-5A767F13F1A4}" srcOrd="0" destOrd="0" presId="urn:microsoft.com/office/officeart/2005/8/layout/pictureOrgChart+Icon#1"/>
    <dgm:cxn modelId="{EF7BE879-C237-4774-AD07-3F7017905A98}" type="presParOf" srcId="{95FABC1D-554E-4614-B3EC-5A767F13F1A4}" destId="{77E9F165-9DE2-4322-AAA8-60CFE8B5D12D}" srcOrd="0" destOrd="0" presId="urn:microsoft.com/office/officeart/2005/8/layout/pictureOrgChart+Icon#1"/>
    <dgm:cxn modelId="{A57A6D19-ECD5-4BC3-9857-021B0C62B005}" type="presParOf" srcId="{77E9F165-9DE2-4322-AAA8-60CFE8B5D12D}" destId="{4A34BC9A-68DA-43D4-96DD-3902D9425ABB}" srcOrd="0" destOrd="0" presId="urn:microsoft.com/office/officeart/2005/8/layout/pictureOrgChart+Icon#1"/>
    <dgm:cxn modelId="{BC606AD1-00E2-439B-9FFF-C4ABA260FB04}" type="presParOf" srcId="{77E9F165-9DE2-4322-AAA8-60CFE8B5D12D}" destId="{9BCA9FFE-85AD-46B9-9257-52A0B4C4244D}" srcOrd="1" destOrd="0" presId="urn:microsoft.com/office/officeart/2005/8/layout/pictureOrgChart+Icon#1"/>
    <dgm:cxn modelId="{F4B67BA8-3224-477B-A479-22968D9DD078}" type="presParOf" srcId="{77E9F165-9DE2-4322-AAA8-60CFE8B5D12D}" destId="{2B614B96-BBD8-4A02-9929-B72F47EA5B69}" srcOrd="2" destOrd="0" presId="urn:microsoft.com/office/officeart/2005/8/layout/pictureOrgChart+Icon#1"/>
    <dgm:cxn modelId="{D5D19F0F-44C0-4066-A4D4-84E82E5C268F}" type="presParOf" srcId="{95FABC1D-554E-4614-B3EC-5A767F13F1A4}" destId="{776186DD-2687-4DE7-ACB9-14045AA203D8}" srcOrd="1" destOrd="0" presId="urn:microsoft.com/office/officeart/2005/8/layout/pictureOrgChart+Icon#1"/>
    <dgm:cxn modelId="{87914492-62D5-47D4-A78A-4E003F489789}" type="presParOf" srcId="{776186DD-2687-4DE7-ACB9-14045AA203D8}" destId="{708337BE-E59F-42DA-8481-C7254D54C567}" srcOrd="0" destOrd="0" presId="urn:microsoft.com/office/officeart/2005/8/layout/pictureOrgChart+Icon#1"/>
    <dgm:cxn modelId="{5B114BE5-9976-4DA4-A9DA-DE5F33F04C5B}" type="presParOf" srcId="{776186DD-2687-4DE7-ACB9-14045AA203D8}" destId="{DD84F868-15F1-4DB1-9184-26027D4CBB30}" srcOrd="1" destOrd="0" presId="urn:microsoft.com/office/officeart/2005/8/layout/pictureOrgChart+Icon#1"/>
    <dgm:cxn modelId="{18B415EB-66A3-40DA-8A9A-FEEA7D267B65}" type="presParOf" srcId="{DD84F868-15F1-4DB1-9184-26027D4CBB30}" destId="{B313F97C-F1A4-4181-91B6-D769812D6EAC}" srcOrd="0" destOrd="0" presId="urn:microsoft.com/office/officeart/2005/8/layout/pictureOrgChart+Icon#1"/>
    <dgm:cxn modelId="{44C52255-FF21-4814-AB0D-39AD1B1EA287}" type="presParOf" srcId="{B313F97C-F1A4-4181-91B6-D769812D6EAC}" destId="{91CB6383-71D2-45B8-8830-2F8293C08AF1}" srcOrd="0" destOrd="0" presId="urn:microsoft.com/office/officeart/2005/8/layout/pictureOrgChart+Icon#1"/>
    <dgm:cxn modelId="{1F3E5199-5065-4A54-B914-61AC982805DC}" type="presParOf" srcId="{B313F97C-F1A4-4181-91B6-D769812D6EAC}" destId="{FBB6EEB6-8FF5-4BD6-9AE1-DB2CAF54F3EA}" srcOrd="1" destOrd="0" presId="urn:microsoft.com/office/officeart/2005/8/layout/pictureOrgChart+Icon#1"/>
    <dgm:cxn modelId="{439A4390-A7D4-4F5D-A0F7-EB90E04A8282}" type="presParOf" srcId="{B313F97C-F1A4-4181-91B6-D769812D6EAC}" destId="{CDE47E09-1116-4ED2-821C-D53BA903C086}" srcOrd="2" destOrd="0" presId="urn:microsoft.com/office/officeart/2005/8/layout/pictureOrgChart+Icon#1"/>
    <dgm:cxn modelId="{DC5B4131-5CFE-4CAB-A6E9-D071B4595235}" type="presParOf" srcId="{DD84F868-15F1-4DB1-9184-26027D4CBB30}" destId="{D52A2F4B-E09B-43DA-91BA-FEDB1C4CDD6E}" srcOrd="1" destOrd="0" presId="urn:microsoft.com/office/officeart/2005/8/layout/pictureOrgChart+Icon#1"/>
    <dgm:cxn modelId="{1CC40A39-502C-4C2A-B8CC-41EEE7776384}" type="presParOf" srcId="{D52A2F4B-E09B-43DA-91BA-FEDB1C4CDD6E}" destId="{0A6DF810-AC38-4F67-AF76-CA37E30D979E}" srcOrd="0" destOrd="0" presId="urn:microsoft.com/office/officeart/2005/8/layout/pictureOrgChart+Icon#1"/>
    <dgm:cxn modelId="{FFB2A1FF-DCDD-4747-8C6C-F73790D34BBC}" type="presParOf" srcId="{D52A2F4B-E09B-43DA-91BA-FEDB1C4CDD6E}" destId="{33439CAA-FB40-482E-912C-797BFD7B195A}" srcOrd="1" destOrd="0" presId="urn:microsoft.com/office/officeart/2005/8/layout/pictureOrgChart+Icon#1"/>
    <dgm:cxn modelId="{4B46A97B-92E4-4E29-B532-906D9B410657}" type="presParOf" srcId="{33439CAA-FB40-482E-912C-797BFD7B195A}" destId="{5A9269E6-C881-49E3-A8D7-E16F8172AD73}" srcOrd="0" destOrd="0" presId="urn:microsoft.com/office/officeart/2005/8/layout/pictureOrgChart+Icon#1"/>
    <dgm:cxn modelId="{6ACB3804-9BB8-4287-929C-0CF259FB26B8}" type="presParOf" srcId="{5A9269E6-C881-49E3-A8D7-E16F8172AD73}" destId="{CB3ACC3D-DD02-4AFE-9A38-23BE142A999D}" srcOrd="0" destOrd="0" presId="urn:microsoft.com/office/officeart/2005/8/layout/pictureOrgChart+Icon#1"/>
    <dgm:cxn modelId="{AE2498EB-513C-4FDC-B127-35A536F2EA6C}" type="presParOf" srcId="{5A9269E6-C881-49E3-A8D7-E16F8172AD73}" destId="{99AD548D-80DD-4696-846B-76816E3EFA4D}" srcOrd="1" destOrd="0" presId="urn:microsoft.com/office/officeart/2005/8/layout/pictureOrgChart+Icon#1"/>
    <dgm:cxn modelId="{FCC554A7-C484-4C6E-8CDD-49167C149090}" type="presParOf" srcId="{5A9269E6-C881-49E3-A8D7-E16F8172AD73}" destId="{E2620990-CCE1-4CD0-BB88-9802A7494BBB}" srcOrd="2" destOrd="0" presId="urn:microsoft.com/office/officeart/2005/8/layout/pictureOrgChart+Icon#1"/>
    <dgm:cxn modelId="{381BD544-0CF3-4864-A01D-54E3964F1EB6}" type="presParOf" srcId="{33439CAA-FB40-482E-912C-797BFD7B195A}" destId="{3B040F97-E5D1-4156-B68F-DC5F0B40A063}" srcOrd="1" destOrd="0" presId="urn:microsoft.com/office/officeart/2005/8/layout/pictureOrgChart+Icon#1"/>
    <dgm:cxn modelId="{0DCAA8EE-9519-468B-90B2-135496EED64B}" type="presParOf" srcId="{33439CAA-FB40-482E-912C-797BFD7B195A}" destId="{20DB0F7D-5DF0-45DF-B087-D1F8219E134F}" srcOrd="2" destOrd="0" presId="urn:microsoft.com/office/officeart/2005/8/layout/pictureOrgChart+Icon#1"/>
    <dgm:cxn modelId="{305FC08C-92E2-4626-8272-89BD1DC26B7D}" type="presParOf" srcId="{D52A2F4B-E09B-43DA-91BA-FEDB1C4CDD6E}" destId="{326DD991-0315-4106-B128-FF00CFDAF316}" srcOrd="2" destOrd="0" presId="urn:microsoft.com/office/officeart/2005/8/layout/pictureOrgChart+Icon#1"/>
    <dgm:cxn modelId="{0D3E4917-8E02-4682-B2D3-E37245D126F7}" type="presParOf" srcId="{D52A2F4B-E09B-43DA-91BA-FEDB1C4CDD6E}" destId="{E1C93449-04CE-49FF-818C-094B8386EDD9}" srcOrd="3" destOrd="0" presId="urn:microsoft.com/office/officeart/2005/8/layout/pictureOrgChart+Icon#1"/>
    <dgm:cxn modelId="{612A78F0-A0E7-4379-B39A-14B8829EA0F7}" type="presParOf" srcId="{E1C93449-04CE-49FF-818C-094B8386EDD9}" destId="{F2915E96-FFBF-4F1E-9775-324041D9A878}" srcOrd="0" destOrd="0" presId="urn:microsoft.com/office/officeart/2005/8/layout/pictureOrgChart+Icon#1"/>
    <dgm:cxn modelId="{A53FD630-5B1F-4B38-9C08-0A9C5D146E81}" type="presParOf" srcId="{F2915E96-FFBF-4F1E-9775-324041D9A878}" destId="{AE59C20B-8CDD-47B0-8337-ABD873B9C927}" srcOrd="0" destOrd="0" presId="urn:microsoft.com/office/officeart/2005/8/layout/pictureOrgChart+Icon#1"/>
    <dgm:cxn modelId="{250897EC-E946-4C95-B596-1084CAB7FEA5}" type="presParOf" srcId="{F2915E96-FFBF-4F1E-9775-324041D9A878}" destId="{C7901931-DB7B-404E-AD7C-C6E405774F2E}" srcOrd="1" destOrd="0" presId="urn:microsoft.com/office/officeart/2005/8/layout/pictureOrgChart+Icon#1"/>
    <dgm:cxn modelId="{2C1A0738-99A4-40DA-94E4-0EB068E0C85C}" type="presParOf" srcId="{F2915E96-FFBF-4F1E-9775-324041D9A878}" destId="{1382765E-95F9-4EC7-8618-5EE2934213E3}" srcOrd="2" destOrd="0" presId="urn:microsoft.com/office/officeart/2005/8/layout/pictureOrgChart+Icon#1"/>
    <dgm:cxn modelId="{A609371F-878E-4EFA-B9A6-4A545688398D}" type="presParOf" srcId="{E1C93449-04CE-49FF-818C-094B8386EDD9}" destId="{3CB9F2D9-D7F6-4656-A00B-632E91EF658E}" srcOrd="1" destOrd="0" presId="urn:microsoft.com/office/officeart/2005/8/layout/pictureOrgChart+Icon#1"/>
    <dgm:cxn modelId="{4A4C1E66-D711-4197-AAD7-4C6ABC6271D4}" type="presParOf" srcId="{E1C93449-04CE-49FF-818C-094B8386EDD9}" destId="{78CFD365-DFF5-4220-8057-2235A9CD7EA8}" srcOrd="2" destOrd="0" presId="urn:microsoft.com/office/officeart/2005/8/layout/pictureOrgChart+Icon#1"/>
    <dgm:cxn modelId="{96F6B8D7-0355-455A-8562-9FA183112BA2}" type="presParOf" srcId="{D52A2F4B-E09B-43DA-91BA-FEDB1C4CDD6E}" destId="{07A24CEE-3BEB-4F0A-8EB6-080234BCBAA6}" srcOrd="4" destOrd="0" presId="urn:microsoft.com/office/officeart/2005/8/layout/pictureOrgChart+Icon#1"/>
    <dgm:cxn modelId="{8EFD7B4A-80BD-4F03-A31E-FD587069494A}" type="presParOf" srcId="{D52A2F4B-E09B-43DA-91BA-FEDB1C4CDD6E}" destId="{872307B3-B29F-4DCE-A616-FFB8BACCB272}" srcOrd="5" destOrd="0" presId="urn:microsoft.com/office/officeart/2005/8/layout/pictureOrgChart+Icon#1"/>
    <dgm:cxn modelId="{2C269F0A-0454-4A60-8288-92124D76254D}" type="presParOf" srcId="{872307B3-B29F-4DCE-A616-FFB8BACCB272}" destId="{E66A65A6-265A-4A6A-915A-3F240CFEB3B8}" srcOrd="0" destOrd="0" presId="urn:microsoft.com/office/officeart/2005/8/layout/pictureOrgChart+Icon#1"/>
    <dgm:cxn modelId="{4877154C-C43B-447A-9122-1BA4412BF91F}" type="presParOf" srcId="{E66A65A6-265A-4A6A-915A-3F240CFEB3B8}" destId="{2BB7EB76-DFE5-4CDC-867F-35AA911BE09F}" srcOrd="0" destOrd="0" presId="urn:microsoft.com/office/officeart/2005/8/layout/pictureOrgChart+Icon#1"/>
    <dgm:cxn modelId="{5DDF510E-AD16-4D22-881C-AB8332DBBAF3}" type="presParOf" srcId="{E66A65A6-265A-4A6A-915A-3F240CFEB3B8}" destId="{271027C9-AB45-4B71-8EE1-8CFC04FBA535}" srcOrd="1" destOrd="0" presId="urn:microsoft.com/office/officeart/2005/8/layout/pictureOrgChart+Icon#1"/>
    <dgm:cxn modelId="{1B28DCED-FB17-447B-88E8-6E68886D7779}" type="presParOf" srcId="{E66A65A6-265A-4A6A-915A-3F240CFEB3B8}" destId="{E632D3D4-2A3E-49B5-89CA-5C1C487234C5}" srcOrd="2" destOrd="0" presId="urn:microsoft.com/office/officeart/2005/8/layout/pictureOrgChart+Icon#1"/>
    <dgm:cxn modelId="{890F7993-FF69-4831-9B75-CC28CF42322E}" type="presParOf" srcId="{872307B3-B29F-4DCE-A616-FFB8BACCB272}" destId="{DD4C515B-2328-4286-8CE6-4B2D3D28750C}" srcOrd="1" destOrd="0" presId="urn:microsoft.com/office/officeart/2005/8/layout/pictureOrgChart+Icon#1"/>
    <dgm:cxn modelId="{0FABD02B-3C61-40B5-BDCE-6B04ED251CED}" type="presParOf" srcId="{872307B3-B29F-4DCE-A616-FFB8BACCB272}" destId="{6FA3F9D0-7198-4033-9EC6-623858A5D849}" srcOrd="2" destOrd="0" presId="urn:microsoft.com/office/officeart/2005/8/layout/pictureOrgChart+Icon#1"/>
    <dgm:cxn modelId="{4B47FB7F-2AF2-47A7-AEAD-FD4E151BDD2E}" type="presParOf" srcId="{D52A2F4B-E09B-43DA-91BA-FEDB1C4CDD6E}" destId="{89DB75BC-2815-42E0-B815-7E58B93FA267}" srcOrd="6" destOrd="0" presId="urn:microsoft.com/office/officeart/2005/8/layout/pictureOrgChart+Icon#1"/>
    <dgm:cxn modelId="{5DC19D09-D46F-4933-B789-0B7A9932781A}" type="presParOf" srcId="{D52A2F4B-E09B-43DA-91BA-FEDB1C4CDD6E}" destId="{42150270-1007-4775-B052-81C8CEBAB945}" srcOrd="7" destOrd="0" presId="urn:microsoft.com/office/officeart/2005/8/layout/pictureOrgChart+Icon#1"/>
    <dgm:cxn modelId="{224C2DC7-D9AE-4549-8297-2CFB6AB97159}" type="presParOf" srcId="{42150270-1007-4775-B052-81C8CEBAB945}" destId="{65145F89-3BDD-4D90-9B26-858145F7D60F}" srcOrd="0" destOrd="0" presId="urn:microsoft.com/office/officeart/2005/8/layout/pictureOrgChart+Icon#1"/>
    <dgm:cxn modelId="{A9F20875-1239-4643-A39A-56279DE31956}" type="presParOf" srcId="{65145F89-3BDD-4D90-9B26-858145F7D60F}" destId="{57A0D660-C660-4DBD-B6FF-F359F3C93075}" srcOrd="0" destOrd="0" presId="urn:microsoft.com/office/officeart/2005/8/layout/pictureOrgChart+Icon#1"/>
    <dgm:cxn modelId="{BE376610-E8F2-42E1-B2A4-26DC96A03931}" type="presParOf" srcId="{65145F89-3BDD-4D90-9B26-858145F7D60F}" destId="{6BDAC014-4BD0-4033-9DF3-B5B9438A1280}" srcOrd="1" destOrd="0" presId="urn:microsoft.com/office/officeart/2005/8/layout/pictureOrgChart+Icon#1"/>
    <dgm:cxn modelId="{FA31AE33-040D-4963-8C27-4DAB44F4845A}" type="presParOf" srcId="{65145F89-3BDD-4D90-9B26-858145F7D60F}" destId="{4F40F858-4EB4-4AA6-B82C-EA4A66BEB878}" srcOrd="2" destOrd="0" presId="urn:microsoft.com/office/officeart/2005/8/layout/pictureOrgChart+Icon#1"/>
    <dgm:cxn modelId="{4AAD9889-F2AC-4ABC-A6A8-EC0095AB462D}" type="presParOf" srcId="{42150270-1007-4775-B052-81C8CEBAB945}" destId="{F8AAEC14-D848-445B-9171-B7A6B3C67E18}" srcOrd="1" destOrd="0" presId="urn:microsoft.com/office/officeart/2005/8/layout/pictureOrgChart+Icon#1"/>
    <dgm:cxn modelId="{1AD59A63-29FC-4DDF-94DB-53088FDA3950}" type="presParOf" srcId="{42150270-1007-4775-B052-81C8CEBAB945}" destId="{EDB8AF6D-AA70-4225-8B3A-BC61285F3F17}" srcOrd="2" destOrd="0" presId="urn:microsoft.com/office/officeart/2005/8/layout/pictureOrgChart+Icon#1"/>
    <dgm:cxn modelId="{44735289-928D-4C4F-B26E-AEFDB1EE46BD}" type="presParOf" srcId="{DD84F868-15F1-4DB1-9184-26027D4CBB30}" destId="{FF5FCD42-3729-4F68-8AE7-AFA0A16FE2F4}" srcOrd="2" destOrd="0" presId="urn:microsoft.com/office/officeart/2005/8/layout/pictureOrgChart+Icon#1"/>
    <dgm:cxn modelId="{68095F5F-75EC-424D-87B5-01D962E07C11}" type="presParOf" srcId="{776186DD-2687-4DE7-ACB9-14045AA203D8}" destId="{1539590C-66B9-4AB2-87C8-5FCF0B077399}" srcOrd="2" destOrd="0" presId="urn:microsoft.com/office/officeart/2005/8/layout/pictureOrgChart+Icon#1"/>
    <dgm:cxn modelId="{7543D47D-FA39-458D-8FBD-8EF73DF81AA4}" type="presParOf" srcId="{776186DD-2687-4DE7-ACB9-14045AA203D8}" destId="{B1F678EA-962F-4763-8C42-451AA76A69F4}" srcOrd="3" destOrd="0" presId="urn:microsoft.com/office/officeart/2005/8/layout/pictureOrgChart+Icon#1"/>
    <dgm:cxn modelId="{A2DB6B9A-2B19-40CE-BBC1-2FE6905056BE}" type="presParOf" srcId="{B1F678EA-962F-4763-8C42-451AA76A69F4}" destId="{E63D389C-704A-4A14-9949-070DE6310EAC}" srcOrd="0" destOrd="0" presId="urn:microsoft.com/office/officeart/2005/8/layout/pictureOrgChart+Icon#1"/>
    <dgm:cxn modelId="{9BC383B7-B4A5-4276-AF52-9BC1966A531A}" type="presParOf" srcId="{E63D389C-704A-4A14-9949-070DE6310EAC}" destId="{3542F208-E15A-4CBD-80E9-61398ACDB5A1}" srcOrd="0" destOrd="0" presId="urn:microsoft.com/office/officeart/2005/8/layout/pictureOrgChart+Icon#1"/>
    <dgm:cxn modelId="{E35882A1-C19E-4631-BA0E-5CF692B93327}" type="presParOf" srcId="{E63D389C-704A-4A14-9949-070DE6310EAC}" destId="{1B34252B-BD75-42A8-BD41-1B8D733E8C32}" srcOrd="1" destOrd="0" presId="urn:microsoft.com/office/officeart/2005/8/layout/pictureOrgChart+Icon#1"/>
    <dgm:cxn modelId="{7A0495B1-FC81-43EC-9A1C-1278F7B7E6A3}" type="presParOf" srcId="{E63D389C-704A-4A14-9949-070DE6310EAC}" destId="{B7C995FF-6E42-402C-9A33-9A4EF2809C42}" srcOrd="2" destOrd="0" presId="urn:microsoft.com/office/officeart/2005/8/layout/pictureOrgChart+Icon#1"/>
    <dgm:cxn modelId="{B5FCBCEF-EA00-4B86-9678-90903C0B4C84}" type="presParOf" srcId="{B1F678EA-962F-4763-8C42-451AA76A69F4}" destId="{22E440DF-ABB3-4CCB-A4E7-A60866F0942C}" srcOrd="1" destOrd="0" presId="urn:microsoft.com/office/officeart/2005/8/layout/pictureOrgChart+Icon#1"/>
    <dgm:cxn modelId="{15D32724-68A0-48F4-8F7F-5855634F77EF}" type="presParOf" srcId="{22E440DF-ABB3-4CCB-A4E7-A60866F0942C}" destId="{6E162063-BF4E-45DE-A458-ADCDA5778D4B}" srcOrd="0" destOrd="0" presId="urn:microsoft.com/office/officeart/2005/8/layout/pictureOrgChart+Icon#1"/>
    <dgm:cxn modelId="{6952EDCE-B854-4856-BFC6-12C47F03AB5F}" type="presParOf" srcId="{22E440DF-ABB3-4CCB-A4E7-A60866F0942C}" destId="{3E8A9027-4042-45BA-AC41-3AC1A9BC3B8C}" srcOrd="1" destOrd="0" presId="urn:microsoft.com/office/officeart/2005/8/layout/pictureOrgChart+Icon#1"/>
    <dgm:cxn modelId="{258B3C2B-1F70-4695-A35A-020073D1D8D0}" type="presParOf" srcId="{3E8A9027-4042-45BA-AC41-3AC1A9BC3B8C}" destId="{BF22A154-71D4-4A3E-AD51-E0C50AFC3DF7}" srcOrd="0" destOrd="0" presId="urn:microsoft.com/office/officeart/2005/8/layout/pictureOrgChart+Icon#1"/>
    <dgm:cxn modelId="{073B68E9-FC51-4411-831B-AE369CA569A8}" type="presParOf" srcId="{BF22A154-71D4-4A3E-AD51-E0C50AFC3DF7}" destId="{7A160A44-BF50-4392-99B6-77CFF3958F33}" srcOrd="0" destOrd="0" presId="urn:microsoft.com/office/officeart/2005/8/layout/pictureOrgChart+Icon#1"/>
    <dgm:cxn modelId="{8253D76F-CA25-447D-8E25-DC127CFFA26C}" type="presParOf" srcId="{BF22A154-71D4-4A3E-AD51-E0C50AFC3DF7}" destId="{222940DF-DDEC-424E-83C2-193EAA030055}" srcOrd="1" destOrd="0" presId="urn:microsoft.com/office/officeart/2005/8/layout/pictureOrgChart+Icon#1"/>
    <dgm:cxn modelId="{3B83A9B8-CCC3-4CF5-BED5-0DAA2A9A5CAF}" type="presParOf" srcId="{BF22A154-71D4-4A3E-AD51-E0C50AFC3DF7}" destId="{97CEE5DA-76AD-44EE-9AD3-B1FB96B24AE8}" srcOrd="2" destOrd="0" presId="urn:microsoft.com/office/officeart/2005/8/layout/pictureOrgChart+Icon#1"/>
    <dgm:cxn modelId="{0C94CC26-A856-448A-ABEC-4A627FFE6CEB}" type="presParOf" srcId="{3E8A9027-4042-45BA-AC41-3AC1A9BC3B8C}" destId="{4FD3A80F-4360-4878-A9C6-819EBC21AA67}" srcOrd="1" destOrd="0" presId="urn:microsoft.com/office/officeart/2005/8/layout/pictureOrgChart+Icon#1"/>
    <dgm:cxn modelId="{64917985-4689-48FA-80E8-674E79B8C6C4}" type="presParOf" srcId="{3E8A9027-4042-45BA-AC41-3AC1A9BC3B8C}" destId="{C1169C51-D248-4907-A748-5989477CDE28}" srcOrd="2" destOrd="0" presId="urn:microsoft.com/office/officeart/2005/8/layout/pictureOrgChart+Icon#1"/>
    <dgm:cxn modelId="{8F36B4DA-9777-4601-B0B5-418633BB5B43}" type="presParOf" srcId="{22E440DF-ABB3-4CCB-A4E7-A60866F0942C}" destId="{9733D9D3-CC0A-4A94-BB87-E742EDC9B0F1}" srcOrd="2" destOrd="0" presId="urn:microsoft.com/office/officeart/2005/8/layout/pictureOrgChart+Icon#1"/>
    <dgm:cxn modelId="{2760B6E0-9155-475A-A75C-66152726089F}" type="presParOf" srcId="{22E440DF-ABB3-4CCB-A4E7-A60866F0942C}" destId="{7E9D234D-6537-4ECC-9E97-F526B2834D0C}" srcOrd="3" destOrd="0" presId="urn:microsoft.com/office/officeart/2005/8/layout/pictureOrgChart+Icon#1"/>
    <dgm:cxn modelId="{9152EF1F-5FA3-47D2-A422-D3D33BC12A68}" type="presParOf" srcId="{7E9D234D-6537-4ECC-9E97-F526B2834D0C}" destId="{B252C89F-A4C6-4249-BF23-7B1D66EE3E00}" srcOrd="0" destOrd="0" presId="urn:microsoft.com/office/officeart/2005/8/layout/pictureOrgChart+Icon#1"/>
    <dgm:cxn modelId="{C0422F43-6D90-4998-894E-62AA106A9515}" type="presParOf" srcId="{B252C89F-A4C6-4249-BF23-7B1D66EE3E00}" destId="{CD3394BF-F54D-4E08-AB4F-E40F485DF97F}" srcOrd="0" destOrd="0" presId="urn:microsoft.com/office/officeart/2005/8/layout/pictureOrgChart+Icon#1"/>
    <dgm:cxn modelId="{8E2EB188-BA2B-46A3-BD0B-5D0C11914078}" type="presParOf" srcId="{B252C89F-A4C6-4249-BF23-7B1D66EE3E00}" destId="{AFCA9C0B-3F25-4536-AF2B-C6E214D9B5EA}" srcOrd="1" destOrd="0" presId="urn:microsoft.com/office/officeart/2005/8/layout/pictureOrgChart+Icon#1"/>
    <dgm:cxn modelId="{CB0A7F8C-EA93-4255-BE91-DA48B98CFADE}" type="presParOf" srcId="{B252C89F-A4C6-4249-BF23-7B1D66EE3E00}" destId="{FE6678AF-A843-4DEB-A550-4AFBA2D65A5B}" srcOrd="2" destOrd="0" presId="urn:microsoft.com/office/officeart/2005/8/layout/pictureOrgChart+Icon#1"/>
    <dgm:cxn modelId="{05DA8810-AA82-44B3-B9BB-383D537FCACB}" type="presParOf" srcId="{7E9D234D-6537-4ECC-9E97-F526B2834D0C}" destId="{0248B2C7-EC15-4642-B09D-36E5294CADE3}" srcOrd="1" destOrd="0" presId="urn:microsoft.com/office/officeart/2005/8/layout/pictureOrgChart+Icon#1"/>
    <dgm:cxn modelId="{9E7C47A8-C102-44A2-861E-D05E7C71F342}" type="presParOf" srcId="{7E9D234D-6537-4ECC-9E97-F526B2834D0C}" destId="{6FDCE31E-0444-4FE3-BEEA-2FB6C8795077}" srcOrd="2" destOrd="0" presId="urn:microsoft.com/office/officeart/2005/8/layout/pictureOrgChart+Icon#1"/>
    <dgm:cxn modelId="{D3EACF20-3D3C-4FF8-A328-BB4A5897BFF2}" type="presParOf" srcId="{22E440DF-ABB3-4CCB-A4E7-A60866F0942C}" destId="{6A2269C2-55ED-4F5C-9403-0C2BDFE1BB34}" srcOrd="4" destOrd="0" presId="urn:microsoft.com/office/officeart/2005/8/layout/pictureOrgChart+Icon#1"/>
    <dgm:cxn modelId="{F8D1A8D4-B81B-44B6-8675-F761CCB4FBA7}" type="presParOf" srcId="{22E440DF-ABB3-4CCB-A4E7-A60866F0942C}" destId="{518052E5-F554-4238-8A9D-3E2DDB094541}" srcOrd="5" destOrd="0" presId="urn:microsoft.com/office/officeart/2005/8/layout/pictureOrgChart+Icon#1"/>
    <dgm:cxn modelId="{3D2A1C24-9F3B-4E0D-A423-96D0DA88DEA5}" type="presParOf" srcId="{518052E5-F554-4238-8A9D-3E2DDB094541}" destId="{C5EC128D-654C-4865-90F8-A01DEA8E77DE}" srcOrd="0" destOrd="0" presId="urn:microsoft.com/office/officeart/2005/8/layout/pictureOrgChart+Icon#1"/>
    <dgm:cxn modelId="{CED0645A-4BC6-4431-8767-CA2B033878D8}" type="presParOf" srcId="{C5EC128D-654C-4865-90F8-A01DEA8E77DE}" destId="{D634C2C3-5E51-4CC2-B5D1-5483B415F9FE}" srcOrd="0" destOrd="0" presId="urn:microsoft.com/office/officeart/2005/8/layout/pictureOrgChart+Icon#1"/>
    <dgm:cxn modelId="{89372EB9-1402-405D-8296-81EC88964C73}" type="presParOf" srcId="{C5EC128D-654C-4865-90F8-A01DEA8E77DE}" destId="{CA5BDC07-660E-4C1E-A5B0-473721905357}" srcOrd="1" destOrd="0" presId="urn:microsoft.com/office/officeart/2005/8/layout/pictureOrgChart+Icon#1"/>
    <dgm:cxn modelId="{BD88F5F6-1801-4C48-A2C3-B7AE3863C88D}" type="presParOf" srcId="{C5EC128D-654C-4865-90F8-A01DEA8E77DE}" destId="{9461C748-21BF-479F-8CB2-6699443C8D5C}" srcOrd="2" destOrd="0" presId="urn:microsoft.com/office/officeart/2005/8/layout/pictureOrgChart+Icon#1"/>
    <dgm:cxn modelId="{20CE899E-7D12-47C8-9FBD-91E8E4266CAC}" type="presParOf" srcId="{518052E5-F554-4238-8A9D-3E2DDB094541}" destId="{375E1993-EF9D-43A9-94BD-1F08D7A9C9C2}" srcOrd="1" destOrd="0" presId="urn:microsoft.com/office/officeart/2005/8/layout/pictureOrgChart+Icon#1"/>
    <dgm:cxn modelId="{C659FB31-0193-4794-823E-E3D1EA4436FB}" type="presParOf" srcId="{518052E5-F554-4238-8A9D-3E2DDB094541}" destId="{7F889F53-4B1B-428F-9BD6-9BDC7348FBD9}" srcOrd="2" destOrd="0" presId="urn:microsoft.com/office/officeart/2005/8/layout/pictureOrgChart+Icon#1"/>
    <dgm:cxn modelId="{C9229A88-0EF7-406A-BCEF-BA1F27964A1B}" type="presParOf" srcId="{22E440DF-ABB3-4CCB-A4E7-A60866F0942C}" destId="{25069589-49ED-4BB9-B600-96310501D7FB}" srcOrd="6" destOrd="0" presId="urn:microsoft.com/office/officeart/2005/8/layout/pictureOrgChart+Icon#1"/>
    <dgm:cxn modelId="{952BEC14-03FB-428B-9797-68E23E7A618F}" type="presParOf" srcId="{22E440DF-ABB3-4CCB-A4E7-A60866F0942C}" destId="{FFB01631-27AB-46D3-8E4A-F1D302E877E2}" srcOrd="7" destOrd="0" presId="urn:microsoft.com/office/officeart/2005/8/layout/pictureOrgChart+Icon#1"/>
    <dgm:cxn modelId="{F5D40C24-D915-4E2B-941C-5639E13F6595}" type="presParOf" srcId="{FFB01631-27AB-46D3-8E4A-F1D302E877E2}" destId="{21C8FBC2-C58B-4DE9-90BE-270CD8341411}" srcOrd="0" destOrd="0" presId="urn:microsoft.com/office/officeart/2005/8/layout/pictureOrgChart+Icon#1"/>
    <dgm:cxn modelId="{EC34E3FA-F258-4568-ABA1-FDABB0062CA5}" type="presParOf" srcId="{21C8FBC2-C58B-4DE9-90BE-270CD8341411}" destId="{E551E1B1-C92D-4C10-B2B2-71F5BC83FAC3}" srcOrd="0" destOrd="0" presId="urn:microsoft.com/office/officeart/2005/8/layout/pictureOrgChart+Icon#1"/>
    <dgm:cxn modelId="{DEB5DE05-5D1E-404F-BCAD-6490FC95EE8B}" type="presParOf" srcId="{21C8FBC2-C58B-4DE9-90BE-270CD8341411}" destId="{70431A30-463D-4BF9-A91F-FB57595A7012}" srcOrd="1" destOrd="0" presId="urn:microsoft.com/office/officeart/2005/8/layout/pictureOrgChart+Icon#1"/>
    <dgm:cxn modelId="{3AC84DA9-44E7-464C-A840-7459EE3A8AF8}" type="presParOf" srcId="{21C8FBC2-C58B-4DE9-90BE-270CD8341411}" destId="{297DB934-A324-440A-A65E-B702B706458E}" srcOrd="2" destOrd="0" presId="urn:microsoft.com/office/officeart/2005/8/layout/pictureOrgChart+Icon#1"/>
    <dgm:cxn modelId="{FDE2B22B-E9AB-4BD4-B12C-7DA121940FB0}" type="presParOf" srcId="{FFB01631-27AB-46D3-8E4A-F1D302E877E2}" destId="{EC7F43BF-130F-4176-8F29-1BDF824BB3CE}" srcOrd="1" destOrd="0" presId="urn:microsoft.com/office/officeart/2005/8/layout/pictureOrgChart+Icon#1"/>
    <dgm:cxn modelId="{E445513F-41AC-4996-B3F5-9C35F60BA16F}" type="presParOf" srcId="{FFB01631-27AB-46D3-8E4A-F1D302E877E2}" destId="{728BC203-B224-41DB-A0D9-CDCB4307DE77}" srcOrd="2" destOrd="0" presId="urn:microsoft.com/office/officeart/2005/8/layout/pictureOrgChart+Icon#1"/>
    <dgm:cxn modelId="{362BEDBF-D42A-4559-BF66-480D9501C497}" type="presParOf" srcId="{B1F678EA-962F-4763-8C42-451AA76A69F4}" destId="{F7342B3E-4092-4ED1-98B9-0F6E86186B74}" srcOrd="2" destOrd="0" presId="urn:microsoft.com/office/officeart/2005/8/layout/pictureOrgChart+Icon#1"/>
    <dgm:cxn modelId="{0D9C04EC-5B16-4A8C-8FF8-C7877FF804BC}" type="presParOf" srcId="{776186DD-2687-4DE7-ACB9-14045AA203D8}" destId="{2DC8D76D-79DF-4167-BDD1-623FEE05D1BB}" srcOrd="4" destOrd="0" presId="urn:microsoft.com/office/officeart/2005/8/layout/pictureOrgChart+Icon#1"/>
    <dgm:cxn modelId="{E09A0D2D-5D72-4BE4-BEFA-1780473C1163}" type="presParOf" srcId="{776186DD-2687-4DE7-ACB9-14045AA203D8}" destId="{34278159-C056-458E-976A-247FDE1C7E37}" srcOrd="5" destOrd="0" presId="urn:microsoft.com/office/officeart/2005/8/layout/pictureOrgChart+Icon#1"/>
    <dgm:cxn modelId="{46BF5C18-C5F0-4242-847E-0618525130B4}" type="presParOf" srcId="{34278159-C056-458E-976A-247FDE1C7E37}" destId="{BD1711F8-CC52-46D1-84F6-AF42516CD2B8}" srcOrd="0" destOrd="0" presId="urn:microsoft.com/office/officeart/2005/8/layout/pictureOrgChart+Icon#1"/>
    <dgm:cxn modelId="{859967CF-166F-4709-88DC-6BFA37DD72C3}" type="presParOf" srcId="{BD1711F8-CC52-46D1-84F6-AF42516CD2B8}" destId="{7ED87EB4-37B2-4073-B134-2EA380091F98}" srcOrd="0" destOrd="0" presId="urn:microsoft.com/office/officeart/2005/8/layout/pictureOrgChart+Icon#1"/>
    <dgm:cxn modelId="{C1383E5A-5258-4BAE-BF6C-3B3A1D8BEA9F}" type="presParOf" srcId="{BD1711F8-CC52-46D1-84F6-AF42516CD2B8}" destId="{64EA27EA-66C0-42BF-AE33-762514AAC8C2}" srcOrd="1" destOrd="0" presId="urn:microsoft.com/office/officeart/2005/8/layout/pictureOrgChart+Icon#1"/>
    <dgm:cxn modelId="{5460FC0D-B33C-4F2B-9DD9-81636A82E59B}" type="presParOf" srcId="{BD1711F8-CC52-46D1-84F6-AF42516CD2B8}" destId="{EC199D30-6B8A-4944-9AFB-D44AC2DEA82E}" srcOrd="2" destOrd="0" presId="urn:microsoft.com/office/officeart/2005/8/layout/pictureOrgChart+Icon#1"/>
    <dgm:cxn modelId="{48D8A3CB-D53A-47EB-9B29-F7A7E8F10EC8}" type="presParOf" srcId="{34278159-C056-458E-976A-247FDE1C7E37}" destId="{BC9A43B0-8F0E-48F9-B76A-7E245CF4A2CF}" srcOrd="1" destOrd="0" presId="urn:microsoft.com/office/officeart/2005/8/layout/pictureOrgChart+Icon#1"/>
    <dgm:cxn modelId="{AE7E8712-B718-460E-8A62-840EC54DF9BF}" type="presParOf" srcId="{34278159-C056-458E-976A-247FDE1C7E37}" destId="{6B774CAE-CB71-4256-8F5D-CAD2A8832CD0}" srcOrd="2" destOrd="0" presId="urn:microsoft.com/office/officeart/2005/8/layout/pictureOrgChart+Icon#1"/>
    <dgm:cxn modelId="{871A4350-9145-441D-9103-B5ED1E4275D5}" type="presParOf" srcId="{776186DD-2687-4DE7-ACB9-14045AA203D8}" destId="{47D9D900-BED7-4134-A441-4DED79B0E7D7}" srcOrd="6" destOrd="0" presId="urn:microsoft.com/office/officeart/2005/8/layout/pictureOrgChart+Icon#1"/>
    <dgm:cxn modelId="{20AFD853-BC77-45AB-9E72-49609C877547}" type="presParOf" srcId="{776186DD-2687-4DE7-ACB9-14045AA203D8}" destId="{A85B5562-B441-4803-9196-D8F0CDD52E1A}" srcOrd="7" destOrd="0" presId="urn:microsoft.com/office/officeart/2005/8/layout/pictureOrgChart+Icon#1"/>
    <dgm:cxn modelId="{8961AEEE-E1B2-4791-BFDF-22418A4240CF}" type="presParOf" srcId="{A85B5562-B441-4803-9196-D8F0CDD52E1A}" destId="{2D737399-7803-49BF-A3B4-CC9398FA989D}" srcOrd="0" destOrd="0" presId="urn:microsoft.com/office/officeart/2005/8/layout/pictureOrgChart+Icon#1"/>
    <dgm:cxn modelId="{2BF63A9A-F4D4-4581-86DE-99F67F0BC94D}" type="presParOf" srcId="{2D737399-7803-49BF-A3B4-CC9398FA989D}" destId="{9EF7818D-ADF0-41BB-9401-A0E0D41A2989}" srcOrd="0" destOrd="0" presId="urn:microsoft.com/office/officeart/2005/8/layout/pictureOrgChart+Icon#1"/>
    <dgm:cxn modelId="{113BD768-65C5-4EA8-89A1-F1D49A0E7E8C}" type="presParOf" srcId="{2D737399-7803-49BF-A3B4-CC9398FA989D}" destId="{9D6D767C-DC95-48A7-89FC-8F0905428C97}" srcOrd="1" destOrd="0" presId="urn:microsoft.com/office/officeart/2005/8/layout/pictureOrgChart+Icon#1"/>
    <dgm:cxn modelId="{CCDEAC9C-CBE1-48AF-8F60-9694314B1F4B}" type="presParOf" srcId="{2D737399-7803-49BF-A3B4-CC9398FA989D}" destId="{28352D2C-B3C7-4C13-9F54-83211C87E35E}" srcOrd="2" destOrd="0" presId="urn:microsoft.com/office/officeart/2005/8/layout/pictureOrgChart+Icon#1"/>
    <dgm:cxn modelId="{1D33405A-56D4-4B09-A166-8A7AC3872A31}" type="presParOf" srcId="{A85B5562-B441-4803-9196-D8F0CDD52E1A}" destId="{8CDDFE4A-EEFB-4FF3-BBF0-2978E82B3C20}" srcOrd="1" destOrd="0" presId="urn:microsoft.com/office/officeart/2005/8/layout/pictureOrgChart+Icon#1"/>
    <dgm:cxn modelId="{65BC12B3-6B43-4931-8D30-6CCFFEABC6E0}" type="presParOf" srcId="{A85B5562-B441-4803-9196-D8F0CDD52E1A}" destId="{24DF43A0-A07E-4A23-87FF-FEDC04FFF38F}" srcOrd="2" destOrd="0" presId="urn:microsoft.com/office/officeart/2005/8/layout/pictureOrgChart+Icon#1"/>
    <dgm:cxn modelId="{EAC7D595-DAB6-4130-B1AE-7BACF67396D4}" type="presParOf" srcId="{95FABC1D-554E-4614-B3EC-5A767F13F1A4}" destId="{492ED35E-0552-4F1E-926F-00F281DE04B6}" srcOrd="2" destOrd="0" presId="urn:microsoft.com/office/officeart/2005/8/layout/pictureOrgChart+Icon#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0BE34-097A-4B1A-B53C-85F6FF74F7F4}" type="doc">
      <dgm:prSet loTypeId="urn:microsoft.com/office/officeart/2005/8/layout/orgChart1" loCatId="hierarchy" qsTypeId="urn:microsoft.com/office/officeart/2005/8/quickstyle/simple1" qsCatId="simple" csTypeId="urn:microsoft.com/office/officeart/2005/8/colors/accent0_3#3" csCatId="mainScheme" phldr="1"/>
      <dgm:spPr/>
      <dgm:t>
        <a:bodyPr/>
        <a:lstStyle/>
        <a:p>
          <a:endParaRPr lang="nb-NO"/>
        </a:p>
      </dgm:t>
    </dgm:pt>
    <dgm:pt modelId="{73717176-2CDE-4F9D-BCB9-E43E773344F0}">
      <dgm:prSet phldrT="[Tekst]" custT="1"/>
      <dgm:spPr/>
      <dgm:t>
        <a:bodyPr/>
        <a:lstStyle/>
        <a:p>
          <a:r>
            <a:rPr lang="nb-NO" sz="1200">
              <a:solidFill>
                <a:schemeClr val="tx1"/>
              </a:solidFill>
            </a:rPr>
            <a:t>Tekst</a:t>
          </a:r>
        </a:p>
      </dgm:t>
    </dgm:pt>
    <dgm:pt modelId="{E81AA8CC-0197-4FD4-97ED-2F0B7FB0319B}" type="parTrans" cxnId="{228B9791-9A4F-4D07-BD00-738D301A930D}">
      <dgm:prSet/>
      <dgm:spPr/>
      <dgm:t>
        <a:bodyPr/>
        <a:lstStyle/>
        <a:p>
          <a:endParaRPr lang="nb-NO" sz="1200">
            <a:solidFill>
              <a:schemeClr val="tx1"/>
            </a:solidFill>
          </a:endParaRPr>
        </a:p>
      </dgm:t>
    </dgm:pt>
    <dgm:pt modelId="{DFB3AC8D-52E7-479C-A121-C361D6354C8A}" type="sibTrans" cxnId="{228B9791-9A4F-4D07-BD00-738D301A930D}">
      <dgm:prSet/>
      <dgm:spPr/>
      <dgm:t>
        <a:bodyPr/>
        <a:lstStyle/>
        <a:p>
          <a:endParaRPr lang="nb-NO" sz="1200">
            <a:solidFill>
              <a:schemeClr val="tx1"/>
            </a:solidFill>
          </a:endParaRPr>
        </a:p>
      </dgm:t>
    </dgm:pt>
    <dgm:pt modelId="{60D549B3-3F98-48EA-A0DF-64A97E79BB0E}">
      <dgm:prSet phldrT="[Tekst]" custT="1"/>
      <dgm:spPr/>
      <dgm:t>
        <a:bodyPr/>
        <a:lstStyle/>
        <a:p>
          <a:r>
            <a:rPr lang="nb-NO" sz="1200">
              <a:solidFill>
                <a:schemeClr val="tx1"/>
              </a:solidFill>
            </a:rPr>
            <a:t>Tekst</a:t>
          </a:r>
        </a:p>
      </dgm:t>
    </dgm:pt>
    <dgm:pt modelId="{882DE9DC-186F-41F6-8F89-95D1D1430C01}" type="parTrans" cxnId="{A9E1A637-C1CA-4473-95C7-767F83235F04}">
      <dgm:prSet/>
      <dgm:spPr/>
      <dgm:t>
        <a:bodyPr/>
        <a:lstStyle/>
        <a:p>
          <a:endParaRPr lang="nb-NO" sz="1200">
            <a:solidFill>
              <a:schemeClr val="tx1"/>
            </a:solidFill>
          </a:endParaRPr>
        </a:p>
      </dgm:t>
    </dgm:pt>
    <dgm:pt modelId="{E43C6700-0416-4E73-AC5F-B1CDA3A383FD}" type="sibTrans" cxnId="{A9E1A637-C1CA-4473-95C7-767F83235F04}">
      <dgm:prSet/>
      <dgm:spPr/>
      <dgm:t>
        <a:bodyPr/>
        <a:lstStyle/>
        <a:p>
          <a:endParaRPr lang="nb-NO" sz="1200">
            <a:solidFill>
              <a:schemeClr val="tx1"/>
            </a:solidFill>
          </a:endParaRPr>
        </a:p>
      </dgm:t>
    </dgm:pt>
    <dgm:pt modelId="{54FF42FD-9CD2-48A9-8A95-BCD298FC5D7E}">
      <dgm:prSet phldrT="[Tekst]" custT="1"/>
      <dgm:spPr/>
      <dgm:t>
        <a:bodyPr/>
        <a:lstStyle/>
        <a:p>
          <a:r>
            <a:rPr lang="nb-NO" sz="1200">
              <a:solidFill>
                <a:schemeClr val="tx1"/>
              </a:solidFill>
            </a:rPr>
            <a:t>Tekst</a:t>
          </a:r>
        </a:p>
      </dgm:t>
    </dgm:pt>
    <dgm:pt modelId="{121C9F26-B2EC-4AB3-A76A-40B6D18D6916}" type="parTrans" cxnId="{E5D67061-C558-4EA8-92A3-305485850B18}">
      <dgm:prSet/>
      <dgm:spPr/>
      <dgm:t>
        <a:bodyPr/>
        <a:lstStyle/>
        <a:p>
          <a:endParaRPr lang="nb-NO" sz="1200">
            <a:solidFill>
              <a:schemeClr val="tx1"/>
            </a:solidFill>
          </a:endParaRPr>
        </a:p>
      </dgm:t>
    </dgm:pt>
    <dgm:pt modelId="{3FEDE707-CC19-4328-9E9D-54BF5D51AE19}" type="sibTrans" cxnId="{E5D67061-C558-4EA8-92A3-305485850B18}">
      <dgm:prSet/>
      <dgm:spPr/>
      <dgm:t>
        <a:bodyPr/>
        <a:lstStyle/>
        <a:p>
          <a:endParaRPr lang="nb-NO" sz="1200">
            <a:solidFill>
              <a:schemeClr val="tx1"/>
            </a:solidFill>
          </a:endParaRPr>
        </a:p>
      </dgm:t>
    </dgm:pt>
    <dgm:pt modelId="{C52B9C54-EF88-4027-8CEF-4847DD432591}">
      <dgm:prSet phldrT="[Tekst]" custT="1"/>
      <dgm:spPr/>
      <dgm:t>
        <a:bodyPr/>
        <a:lstStyle/>
        <a:p>
          <a:r>
            <a:rPr lang="nb-NO" sz="1200">
              <a:solidFill>
                <a:schemeClr val="tx1"/>
              </a:solidFill>
            </a:rPr>
            <a:t>Tekst</a:t>
          </a:r>
        </a:p>
      </dgm:t>
    </dgm:pt>
    <dgm:pt modelId="{DFCEDFCA-E44F-4174-9BA0-A0C810D7A4C6}" type="parTrans" cxnId="{FD480680-24D2-4F6C-8C72-6D003B406814}">
      <dgm:prSet/>
      <dgm:spPr/>
      <dgm:t>
        <a:bodyPr/>
        <a:lstStyle/>
        <a:p>
          <a:endParaRPr lang="nb-NO" sz="1200">
            <a:solidFill>
              <a:schemeClr val="tx1"/>
            </a:solidFill>
          </a:endParaRPr>
        </a:p>
      </dgm:t>
    </dgm:pt>
    <dgm:pt modelId="{86A1C6B6-0EBC-41C9-902A-C33B776DA31A}" type="sibTrans" cxnId="{FD480680-24D2-4F6C-8C72-6D003B406814}">
      <dgm:prSet/>
      <dgm:spPr/>
      <dgm:t>
        <a:bodyPr/>
        <a:lstStyle/>
        <a:p>
          <a:endParaRPr lang="nb-NO" sz="1200">
            <a:solidFill>
              <a:schemeClr val="tx1"/>
            </a:solidFill>
          </a:endParaRPr>
        </a:p>
      </dgm:t>
    </dgm:pt>
    <dgm:pt modelId="{EBBABD4C-B9D9-41B0-8314-2EF884BAEB86}">
      <dgm:prSet phldrT="[Tekst]" custT="1"/>
      <dgm:spPr/>
      <dgm:t>
        <a:bodyPr/>
        <a:lstStyle/>
        <a:p>
          <a:r>
            <a:rPr lang="nb-NO" sz="1200">
              <a:solidFill>
                <a:schemeClr val="tx1"/>
              </a:solidFill>
            </a:rPr>
            <a:t>Tekst</a:t>
          </a:r>
        </a:p>
      </dgm:t>
    </dgm:pt>
    <dgm:pt modelId="{C5F08DE9-A571-437B-AC99-B6F3ACB6B2F3}" type="parTrans" cxnId="{2D8C8E0A-776C-4BAA-AC73-6FDC5C58A13C}">
      <dgm:prSet/>
      <dgm:spPr/>
      <dgm:t>
        <a:bodyPr/>
        <a:lstStyle/>
        <a:p>
          <a:endParaRPr lang="nb-NO" sz="1200">
            <a:solidFill>
              <a:schemeClr val="tx1"/>
            </a:solidFill>
          </a:endParaRPr>
        </a:p>
      </dgm:t>
    </dgm:pt>
    <dgm:pt modelId="{BF469754-9434-4E5F-B14B-F6593373A617}" type="sibTrans" cxnId="{2D8C8E0A-776C-4BAA-AC73-6FDC5C58A13C}">
      <dgm:prSet/>
      <dgm:spPr/>
      <dgm:t>
        <a:bodyPr/>
        <a:lstStyle/>
        <a:p>
          <a:endParaRPr lang="nb-NO" sz="1200">
            <a:solidFill>
              <a:schemeClr val="tx1"/>
            </a:solidFill>
          </a:endParaRPr>
        </a:p>
      </dgm:t>
    </dgm:pt>
    <dgm:pt modelId="{AC814B74-43A8-4534-BDC9-DC01C33A16B1}">
      <dgm:prSet phldrT="[Tekst]" custT="1"/>
      <dgm:spPr/>
      <dgm:t>
        <a:bodyPr/>
        <a:lstStyle/>
        <a:p>
          <a:r>
            <a:rPr lang="nb-NO" sz="1200">
              <a:solidFill>
                <a:schemeClr val="tx1"/>
              </a:solidFill>
            </a:rPr>
            <a:t>Tekst</a:t>
          </a:r>
        </a:p>
      </dgm:t>
    </dgm:pt>
    <dgm:pt modelId="{0DDADAD9-79C8-48E9-8103-330ABD63A90D}" type="parTrans" cxnId="{FC960B30-350E-4017-97CE-632831F17CC6}">
      <dgm:prSet/>
      <dgm:spPr/>
      <dgm:t>
        <a:bodyPr/>
        <a:lstStyle/>
        <a:p>
          <a:endParaRPr lang="nb-NO" sz="1200">
            <a:solidFill>
              <a:schemeClr val="tx1"/>
            </a:solidFill>
          </a:endParaRPr>
        </a:p>
      </dgm:t>
    </dgm:pt>
    <dgm:pt modelId="{380FF726-636A-4911-AF42-4672DDA637DC}" type="sibTrans" cxnId="{FC960B30-350E-4017-97CE-632831F17CC6}">
      <dgm:prSet/>
      <dgm:spPr/>
      <dgm:t>
        <a:bodyPr/>
        <a:lstStyle/>
        <a:p>
          <a:endParaRPr lang="nb-NO" sz="1200">
            <a:solidFill>
              <a:schemeClr val="tx1"/>
            </a:solidFill>
          </a:endParaRPr>
        </a:p>
      </dgm:t>
    </dgm:pt>
    <dgm:pt modelId="{DAA64108-92E2-40A6-ACCC-F51B6903442D}">
      <dgm:prSet phldrT="[Tekst]" custT="1"/>
      <dgm:spPr/>
      <dgm:t>
        <a:bodyPr/>
        <a:lstStyle/>
        <a:p>
          <a:r>
            <a:rPr lang="nb-NO" sz="1200">
              <a:solidFill>
                <a:schemeClr val="tx1"/>
              </a:solidFill>
            </a:rPr>
            <a:t>Tekst</a:t>
          </a:r>
        </a:p>
      </dgm:t>
    </dgm:pt>
    <dgm:pt modelId="{CF5D48C1-8091-46C3-9144-99439140FA19}" type="parTrans" cxnId="{3A33924D-4D7D-4C48-BD5B-387C7AC68D63}">
      <dgm:prSet/>
      <dgm:spPr/>
      <dgm:t>
        <a:bodyPr/>
        <a:lstStyle/>
        <a:p>
          <a:endParaRPr lang="nb-NO" sz="1200">
            <a:solidFill>
              <a:schemeClr val="tx1"/>
            </a:solidFill>
          </a:endParaRPr>
        </a:p>
      </dgm:t>
    </dgm:pt>
    <dgm:pt modelId="{511D2394-6D81-4854-960C-278A3C4A1E93}" type="sibTrans" cxnId="{3A33924D-4D7D-4C48-BD5B-387C7AC68D63}">
      <dgm:prSet/>
      <dgm:spPr/>
      <dgm:t>
        <a:bodyPr/>
        <a:lstStyle/>
        <a:p>
          <a:endParaRPr lang="nb-NO" sz="1200">
            <a:solidFill>
              <a:schemeClr val="tx1"/>
            </a:solidFill>
          </a:endParaRPr>
        </a:p>
      </dgm:t>
    </dgm:pt>
    <dgm:pt modelId="{3CE3EFD6-61F8-465E-A7BF-5DEC2A1B1ECB}">
      <dgm:prSet phldrT="[Tekst]" custT="1"/>
      <dgm:spPr/>
      <dgm:t>
        <a:bodyPr/>
        <a:lstStyle/>
        <a:p>
          <a:r>
            <a:rPr lang="nb-NO" sz="1200">
              <a:solidFill>
                <a:schemeClr val="tx1"/>
              </a:solidFill>
            </a:rPr>
            <a:t>Tekst</a:t>
          </a:r>
        </a:p>
      </dgm:t>
    </dgm:pt>
    <dgm:pt modelId="{7EC2D5FD-B526-4141-8C65-B05825B0FB37}" type="parTrans" cxnId="{21EC9526-AEFA-4B98-97A6-443BEDEA5587}">
      <dgm:prSet/>
      <dgm:spPr/>
      <dgm:t>
        <a:bodyPr/>
        <a:lstStyle/>
        <a:p>
          <a:endParaRPr lang="nb-NO" sz="1200">
            <a:solidFill>
              <a:schemeClr val="tx1"/>
            </a:solidFill>
          </a:endParaRPr>
        </a:p>
      </dgm:t>
    </dgm:pt>
    <dgm:pt modelId="{BAE03826-A244-47C8-863C-81724D8CF86D}" type="sibTrans" cxnId="{21EC9526-AEFA-4B98-97A6-443BEDEA5587}">
      <dgm:prSet/>
      <dgm:spPr/>
      <dgm:t>
        <a:bodyPr/>
        <a:lstStyle/>
        <a:p>
          <a:endParaRPr lang="nb-NO" sz="1200">
            <a:solidFill>
              <a:schemeClr val="tx1"/>
            </a:solidFill>
          </a:endParaRPr>
        </a:p>
      </dgm:t>
    </dgm:pt>
    <dgm:pt modelId="{309A5A24-C3D3-411A-8D04-2FDDA8AB8579}">
      <dgm:prSet phldrT="[Tekst]" custT="1"/>
      <dgm:spPr/>
      <dgm:t>
        <a:bodyPr/>
        <a:lstStyle/>
        <a:p>
          <a:r>
            <a:rPr lang="nb-NO" sz="1200">
              <a:solidFill>
                <a:schemeClr val="tx1"/>
              </a:solidFill>
            </a:rPr>
            <a:t>Tekst</a:t>
          </a:r>
        </a:p>
      </dgm:t>
    </dgm:pt>
    <dgm:pt modelId="{9653A330-AC65-4052-BF70-7133FB60391A}" type="parTrans" cxnId="{098A5866-439A-4F7C-A2A4-8DF6213ADE0C}">
      <dgm:prSet/>
      <dgm:spPr/>
      <dgm:t>
        <a:bodyPr/>
        <a:lstStyle/>
        <a:p>
          <a:endParaRPr lang="nb-NO" sz="1200">
            <a:solidFill>
              <a:schemeClr val="tx1"/>
            </a:solidFill>
          </a:endParaRPr>
        </a:p>
      </dgm:t>
    </dgm:pt>
    <dgm:pt modelId="{35B10773-577E-4549-8831-48F4AA89335A}" type="sibTrans" cxnId="{098A5866-439A-4F7C-A2A4-8DF6213ADE0C}">
      <dgm:prSet/>
      <dgm:spPr/>
      <dgm:t>
        <a:bodyPr/>
        <a:lstStyle/>
        <a:p>
          <a:endParaRPr lang="nb-NO" sz="1200">
            <a:solidFill>
              <a:schemeClr val="tx1"/>
            </a:solidFill>
          </a:endParaRPr>
        </a:p>
      </dgm:t>
    </dgm:pt>
    <dgm:pt modelId="{52E034B0-869B-48EC-B4CF-0C057F5A1300}">
      <dgm:prSet phldrT="[Tekst]" custT="1"/>
      <dgm:spPr/>
      <dgm:t>
        <a:bodyPr/>
        <a:lstStyle/>
        <a:p>
          <a:r>
            <a:rPr lang="nb-NO" sz="1200">
              <a:solidFill>
                <a:schemeClr val="tx1"/>
              </a:solidFill>
            </a:rPr>
            <a:t>Tekst</a:t>
          </a:r>
        </a:p>
      </dgm:t>
    </dgm:pt>
    <dgm:pt modelId="{B3C074F5-421B-47C1-A16A-899B23229CEB}" type="parTrans" cxnId="{FDD61241-FD6D-4B96-8752-EE8A6033BCF9}">
      <dgm:prSet/>
      <dgm:spPr/>
      <dgm:t>
        <a:bodyPr/>
        <a:lstStyle/>
        <a:p>
          <a:endParaRPr lang="nb-NO" sz="1200">
            <a:solidFill>
              <a:schemeClr val="tx1"/>
            </a:solidFill>
          </a:endParaRPr>
        </a:p>
      </dgm:t>
    </dgm:pt>
    <dgm:pt modelId="{83DC3DD4-097D-4E96-BDC9-8B9DC3E76909}" type="sibTrans" cxnId="{FDD61241-FD6D-4B96-8752-EE8A6033BCF9}">
      <dgm:prSet/>
      <dgm:spPr/>
      <dgm:t>
        <a:bodyPr/>
        <a:lstStyle/>
        <a:p>
          <a:endParaRPr lang="nb-NO" sz="1200">
            <a:solidFill>
              <a:schemeClr val="tx1"/>
            </a:solidFill>
          </a:endParaRPr>
        </a:p>
      </dgm:t>
    </dgm:pt>
    <dgm:pt modelId="{80618119-C228-45B0-A15E-ED3C566368E2}">
      <dgm:prSet phldrT="[Tekst]" custT="1"/>
      <dgm:spPr/>
      <dgm:t>
        <a:bodyPr/>
        <a:lstStyle/>
        <a:p>
          <a:r>
            <a:rPr lang="nb-NO" sz="1200">
              <a:solidFill>
                <a:schemeClr val="tx1"/>
              </a:solidFill>
            </a:rPr>
            <a:t>Tekst</a:t>
          </a:r>
        </a:p>
      </dgm:t>
    </dgm:pt>
    <dgm:pt modelId="{47737C4C-29E7-45CC-9198-21597F986AC0}" type="parTrans" cxnId="{75E37F88-9FA9-4A50-9D6A-0B4B14098CA3}">
      <dgm:prSet/>
      <dgm:spPr/>
      <dgm:t>
        <a:bodyPr/>
        <a:lstStyle/>
        <a:p>
          <a:endParaRPr lang="nb-NO" sz="1200">
            <a:solidFill>
              <a:schemeClr val="tx1"/>
            </a:solidFill>
          </a:endParaRPr>
        </a:p>
      </dgm:t>
    </dgm:pt>
    <dgm:pt modelId="{2F2EBC0D-72C9-4D36-AEC7-9C8E8AF43C9B}" type="sibTrans" cxnId="{75E37F88-9FA9-4A50-9D6A-0B4B14098CA3}">
      <dgm:prSet/>
      <dgm:spPr/>
      <dgm:t>
        <a:bodyPr/>
        <a:lstStyle/>
        <a:p>
          <a:endParaRPr lang="nb-NO" sz="1200">
            <a:solidFill>
              <a:schemeClr val="tx1"/>
            </a:solidFill>
          </a:endParaRPr>
        </a:p>
      </dgm:t>
    </dgm:pt>
    <dgm:pt modelId="{758391B3-DDDB-4D0A-A21B-00F1D3C3B3E3}">
      <dgm:prSet phldrT="[Tekst]" custT="1"/>
      <dgm:spPr/>
      <dgm:t>
        <a:bodyPr/>
        <a:lstStyle/>
        <a:p>
          <a:r>
            <a:rPr lang="nb-NO" sz="1200">
              <a:solidFill>
                <a:schemeClr val="tx1"/>
              </a:solidFill>
            </a:rPr>
            <a:t>Tekst</a:t>
          </a:r>
        </a:p>
      </dgm:t>
    </dgm:pt>
    <dgm:pt modelId="{60E08623-3F88-4E83-AFAA-A2130529D835}" type="parTrans" cxnId="{815BB9B4-1853-4F4A-9EBF-78752E8C9638}">
      <dgm:prSet/>
      <dgm:spPr/>
      <dgm:t>
        <a:bodyPr/>
        <a:lstStyle/>
        <a:p>
          <a:endParaRPr lang="nb-NO" sz="1200">
            <a:solidFill>
              <a:schemeClr val="tx1"/>
            </a:solidFill>
          </a:endParaRPr>
        </a:p>
      </dgm:t>
    </dgm:pt>
    <dgm:pt modelId="{751DBCFD-0FC4-4BD5-8CAF-A452E10D9D8B}" type="sibTrans" cxnId="{815BB9B4-1853-4F4A-9EBF-78752E8C9638}">
      <dgm:prSet/>
      <dgm:spPr/>
      <dgm:t>
        <a:bodyPr/>
        <a:lstStyle/>
        <a:p>
          <a:endParaRPr lang="nb-NO" sz="1200">
            <a:solidFill>
              <a:schemeClr val="tx1"/>
            </a:solidFill>
          </a:endParaRPr>
        </a:p>
      </dgm:t>
    </dgm:pt>
    <dgm:pt modelId="{8FCD8956-A42D-4A63-B4CA-E90190370BBB}">
      <dgm:prSet phldrT="[Tekst]" custT="1"/>
      <dgm:spPr/>
      <dgm:t>
        <a:bodyPr/>
        <a:lstStyle/>
        <a:p>
          <a:r>
            <a:rPr lang="nb-NO" sz="1200">
              <a:solidFill>
                <a:schemeClr val="tx1"/>
              </a:solidFill>
            </a:rPr>
            <a:t>Tekst</a:t>
          </a:r>
        </a:p>
      </dgm:t>
    </dgm:pt>
    <dgm:pt modelId="{CE6F3D89-A57A-4B98-8D3A-D36ED2559882}" type="parTrans" cxnId="{7C9025C3-92C0-4D4F-98AA-FA4F21672242}">
      <dgm:prSet/>
      <dgm:spPr/>
      <dgm:t>
        <a:bodyPr/>
        <a:lstStyle/>
        <a:p>
          <a:endParaRPr lang="nb-NO" sz="1200">
            <a:solidFill>
              <a:schemeClr val="tx1"/>
            </a:solidFill>
          </a:endParaRPr>
        </a:p>
      </dgm:t>
    </dgm:pt>
    <dgm:pt modelId="{D2502271-33CF-4594-B3EC-D1B990BA1075}" type="sibTrans" cxnId="{7C9025C3-92C0-4D4F-98AA-FA4F21672242}">
      <dgm:prSet/>
      <dgm:spPr/>
      <dgm:t>
        <a:bodyPr/>
        <a:lstStyle/>
        <a:p>
          <a:endParaRPr lang="nb-NO" sz="1200">
            <a:solidFill>
              <a:schemeClr val="tx1"/>
            </a:solidFill>
          </a:endParaRPr>
        </a:p>
      </dgm:t>
    </dgm:pt>
    <dgm:pt modelId="{AEAF0D49-04B0-41D1-9996-C8C2CF09D0A9}" type="pres">
      <dgm:prSet presAssocID="{B230BE34-097A-4B1A-B53C-85F6FF74F7F4}" presName="hierChild1" presStyleCnt="0">
        <dgm:presLayoutVars>
          <dgm:orgChart val="1"/>
          <dgm:chPref val="1"/>
          <dgm:dir/>
          <dgm:animOne val="branch"/>
          <dgm:animLvl val="lvl"/>
          <dgm:resizeHandles/>
        </dgm:presLayoutVars>
      </dgm:prSet>
      <dgm:spPr/>
    </dgm:pt>
    <dgm:pt modelId="{F813ABC5-E3D6-4065-8A5A-FEC3BF0F02F3}" type="pres">
      <dgm:prSet presAssocID="{73717176-2CDE-4F9D-BCB9-E43E773344F0}" presName="hierRoot1" presStyleCnt="0">
        <dgm:presLayoutVars>
          <dgm:hierBranch val="init"/>
        </dgm:presLayoutVars>
      </dgm:prSet>
      <dgm:spPr/>
    </dgm:pt>
    <dgm:pt modelId="{EFE53D36-1728-439E-94C7-B34337BDD7F6}" type="pres">
      <dgm:prSet presAssocID="{73717176-2CDE-4F9D-BCB9-E43E773344F0}" presName="rootComposite1" presStyleCnt="0"/>
      <dgm:spPr/>
    </dgm:pt>
    <dgm:pt modelId="{06A86052-78B3-4DE4-92BD-CE4E3D8CB3A1}" type="pres">
      <dgm:prSet presAssocID="{73717176-2CDE-4F9D-BCB9-E43E773344F0}" presName="rootText1" presStyleLbl="node0" presStyleIdx="0" presStyleCnt="1">
        <dgm:presLayoutVars>
          <dgm:chPref val="3"/>
        </dgm:presLayoutVars>
      </dgm:prSet>
      <dgm:spPr/>
    </dgm:pt>
    <dgm:pt modelId="{89532172-63CC-44F1-906A-D9BC6C08C905}" type="pres">
      <dgm:prSet presAssocID="{73717176-2CDE-4F9D-BCB9-E43E773344F0}" presName="rootConnector1" presStyleLbl="node1" presStyleIdx="0" presStyleCnt="0"/>
      <dgm:spPr/>
    </dgm:pt>
    <dgm:pt modelId="{53EA976D-F55A-40C6-86E9-5EEA6A0ED07E}" type="pres">
      <dgm:prSet presAssocID="{73717176-2CDE-4F9D-BCB9-E43E773344F0}" presName="hierChild2" presStyleCnt="0"/>
      <dgm:spPr/>
    </dgm:pt>
    <dgm:pt modelId="{B938CA8E-2F4F-4552-87C8-9B17DC2C3AA0}" type="pres">
      <dgm:prSet presAssocID="{882DE9DC-186F-41F6-8F89-95D1D1430C01}" presName="Name37" presStyleLbl="parChTrans1D2" presStyleIdx="0" presStyleCnt="4"/>
      <dgm:spPr/>
    </dgm:pt>
    <dgm:pt modelId="{66C968D1-2B10-4881-A2B6-49982F8F586A}" type="pres">
      <dgm:prSet presAssocID="{60D549B3-3F98-48EA-A0DF-64A97E79BB0E}" presName="hierRoot2" presStyleCnt="0">
        <dgm:presLayoutVars>
          <dgm:hierBranch val="init"/>
        </dgm:presLayoutVars>
      </dgm:prSet>
      <dgm:spPr/>
    </dgm:pt>
    <dgm:pt modelId="{FD4BE13D-8DA1-4A6B-8B11-D2D8FA03C5DA}" type="pres">
      <dgm:prSet presAssocID="{60D549B3-3F98-48EA-A0DF-64A97E79BB0E}" presName="rootComposite" presStyleCnt="0"/>
      <dgm:spPr/>
    </dgm:pt>
    <dgm:pt modelId="{60B82898-8548-4370-89CA-243015E87E58}" type="pres">
      <dgm:prSet presAssocID="{60D549B3-3F98-48EA-A0DF-64A97E79BB0E}" presName="rootText" presStyleLbl="node2" presStyleIdx="0" presStyleCnt="4">
        <dgm:presLayoutVars>
          <dgm:chPref val="3"/>
        </dgm:presLayoutVars>
      </dgm:prSet>
      <dgm:spPr/>
    </dgm:pt>
    <dgm:pt modelId="{5CF87732-A30E-499D-BF2B-B476BFBD65F9}" type="pres">
      <dgm:prSet presAssocID="{60D549B3-3F98-48EA-A0DF-64A97E79BB0E}" presName="rootConnector" presStyleLbl="node2" presStyleIdx="0" presStyleCnt="4"/>
      <dgm:spPr/>
    </dgm:pt>
    <dgm:pt modelId="{096EAF02-8A2A-45F9-91A7-937E6B526838}" type="pres">
      <dgm:prSet presAssocID="{60D549B3-3F98-48EA-A0DF-64A97E79BB0E}" presName="hierChild4" presStyleCnt="0"/>
      <dgm:spPr/>
    </dgm:pt>
    <dgm:pt modelId="{B5B2A5B5-96C0-4368-8032-9A007B92B68B}" type="pres">
      <dgm:prSet presAssocID="{121C9F26-B2EC-4AB3-A76A-40B6D18D6916}" presName="Name37" presStyleLbl="parChTrans1D3" presStyleIdx="0" presStyleCnt="8"/>
      <dgm:spPr/>
    </dgm:pt>
    <dgm:pt modelId="{96FAD348-4142-49EF-A8B1-D0DC73118854}" type="pres">
      <dgm:prSet presAssocID="{54FF42FD-9CD2-48A9-8A95-BCD298FC5D7E}" presName="hierRoot2" presStyleCnt="0">
        <dgm:presLayoutVars>
          <dgm:hierBranch val="init"/>
        </dgm:presLayoutVars>
      </dgm:prSet>
      <dgm:spPr/>
    </dgm:pt>
    <dgm:pt modelId="{0BB2D40D-5F69-4BB7-A625-302218228209}" type="pres">
      <dgm:prSet presAssocID="{54FF42FD-9CD2-48A9-8A95-BCD298FC5D7E}" presName="rootComposite" presStyleCnt="0"/>
      <dgm:spPr/>
    </dgm:pt>
    <dgm:pt modelId="{5804864A-3FB7-46B1-A0E3-DF88EAC015C8}" type="pres">
      <dgm:prSet presAssocID="{54FF42FD-9CD2-48A9-8A95-BCD298FC5D7E}" presName="rootText" presStyleLbl="node3" presStyleIdx="0" presStyleCnt="8">
        <dgm:presLayoutVars>
          <dgm:chPref val="3"/>
        </dgm:presLayoutVars>
      </dgm:prSet>
      <dgm:spPr/>
    </dgm:pt>
    <dgm:pt modelId="{84C2C8EC-EF1F-4515-A42A-0F3C39006949}" type="pres">
      <dgm:prSet presAssocID="{54FF42FD-9CD2-48A9-8A95-BCD298FC5D7E}" presName="rootConnector" presStyleLbl="node3" presStyleIdx="0" presStyleCnt="8"/>
      <dgm:spPr/>
    </dgm:pt>
    <dgm:pt modelId="{96ACF58F-7E34-45DD-90D2-19592266CE2B}" type="pres">
      <dgm:prSet presAssocID="{54FF42FD-9CD2-48A9-8A95-BCD298FC5D7E}" presName="hierChild4" presStyleCnt="0"/>
      <dgm:spPr/>
    </dgm:pt>
    <dgm:pt modelId="{F4479C05-471E-4E83-9062-3610F56610C1}" type="pres">
      <dgm:prSet presAssocID="{54FF42FD-9CD2-48A9-8A95-BCD298FC5D7E}" presName="hierChild5" presStyleCnt="0"/>
      <dgm:spPr/>
    </dgm:pt>
    <dgm:pt modelId="{5DA77ECC-DC54-477D-9337-56DC9562F70B}" type="pres">
      <dgm:prSet presAssocID="{DFCEDFCA-E44F-4174-9BA0-A0C810D7A4C6}" presName="Name37" presStyleLbl="parChTrans1D3" presStyleIdx="1" presStyleCnt="8"/>
      <dgm:spPr/>
    </dgm:pt>
    <dgm:pt modelId="{207D606F-FA5F-4B65-9DF9-58D025600420}" type="pres">
      <dgm:prSet presAssocID="{C52B9C54-EF88-4027-8CEF-4847DD432591}" presName="hierRoot2" presStyleCnt="0">
        <dgm:presLayoutVars>
          <dgm:hierBranch val="init"/>
        </dgm:presLayoutVars>
      </dgm:prSet>
      <dgm:spPr/>
    </dgm:pt>
    <dgm:pt modelId="{125FC399-F16C-411E-BBCC-7542FF7B9EE6}" type="pres">
      <dgm:prSet presAssocID="{C52B9C54-EF88-4027-8CEF-4847DD432591}" presName="rootComposite" presStyleCnt="0"/>
      <dgm:spPr/>
    </dgm:pt>
    <dgm:pt modelId="{C8D20FEA-83FE-40D9-8B4F-95506788F36E}" type="pres">
      <dgm:prSet presAssocID="{C52B9C54-EF88-4027-8CEF-4847DD432591}" presName="rootText" presStyleLbl="node3" presStyleIdx="1" presStyleCnt="8">
        <dgm:presLayoutVars>
          <dgm:chPref val="3"/>
        </dgm:presLayoutVars>
      </dgm:prSet>
      <dgm:spPr/>
    </dgm:pt>
    <dgm:pt modelId="{8AECAA50-D9FB-4F79-AB71-E4033752EEEE}" type="pres">
      <dgm:prSet presAssocID="{C52B9C54-EF88-4027-8CEF-4847DD432591}" presName="rootConnector" presStyleLbl="node3" presStyleIdx="1" presStyleCnt="8"/>
      <dgm:spPr/>
    </dgm:pt>
    <dgm:pt modelId="{098DF59F-06CD-4F85-94FF-DDE7A8B231FC}" type="pres">
      <dgm:prSet presAssocID="{C52B9C54-EF88-4027-8CEF-4847DD432591}" presName="hierChild4" presStyleCnt="0"/>
      <dgm:spPr/>
    </dgm:pt>
    <dgm:pt modelId="{AA4AD751-88AA-4214-9931-80DE26BC94A7}" type="pres">
      <dgm:prSet presAssocID="{C52B9C54-EF88-4027-8CEF-4847DD432591}" presName="hierChild5" presStyleCnt="0"/>
      <dgm:spPr/>
    </dgm:pt>
    <dgm:pt modelId="{20806F0B-A07C-4DC7-9649-3225FDFB2138}" type="pres">
      <dgm:prSet presAssocID="{C5F08DE9-A571-437B-AC99-B6F3ACB6B2F3}" presName="Name37" presStyleLbl="parChTrans1D3" presStyleIdx="2" presStyleCnt="8"/>
      <dgm:spPr/>
    </dgm:pt>
    <dgm:pt modelId="{D557B229-9D41-4E31-A0EA-A7FC1B36F9E3}" type="pres">
      <dgm:prSet presAssocID="{EBBABD4C-B9D9-41B0-8314-2EF884BAEB86}" presName="hierRoot2" presStyleCnt="0">
        <dgm:presLayoutVars>
          <dgm:hierBranch val="init"/>
        </dgm:presLayoutVars>
      </dgm:prSet>
      <dgm:spPr/>
    </dgm:pt>
    <dgm:pt modelId="{BF384CE2-02BA-469C-AA33-EEE170ADF09F}" type="pres">
      <dgm:prSet presAssocID="{EBBABD4C-B9D9-41B0-8314-2EF884BAEB86}" presName="rootComposite" presStyleCnt="0"/>
      <dgm:spPr/>
    </dgm:pt>
    <dgm:pt modelId="{E214E174-F589-45BA-A690-299BE667B36F}" type="pres">
      <dgm:prSet presAssocID="{EBBABD4C-B9D9-41B0-8314-2EF884BAEB86}" presName="rootText" presStyleLbl="node3" presStyleIdx="2" presStyleCnt="8">
        <dgm:presLayoutVars>
          <dgm:chPref val="3"/>
        </dgm:presLayoutVars>
      </dgm:prSet>
      <dgm:spPr/>
    </dgm:pt>
    <dgm:pt modelId="{26844977-038A-4179-BA27-B8619DFB9F35}" type="pres">
      <dgm:prSet presAssocID="{EBBABD4C-B9D9-41B0-8314-2EF884BAEB86}" presName="rootConnector" presStyleLbl="node3" presStyleIdx="2" presStyleCnt="8"/>
      <dgm:spPr/>
    </dgm:pt>
    <dgm:pt modelId="{7FF1A36C-76AC-47FD-AD22-49AFA959E84F}" type="pres">
      <dgm:prSet presAssocID="{EBBABD4C-B9D9-41B0-8314-2EF884BAEB86}" presName="hierChild4" presStyleCnt="0"/>
      <dgm:spPr/>
    </dgm:pt>
    <dgm:pt modelId="{6DB59D7D-138D-4F86-B4F5-18D90AD6A31E}" type="pres">
      <dgm:prSet presAssocID="{EBBABD4C-B9D9-41B0-8314-2EF884BAEB86}" presName="hierChild5" presStyleCnt="0"/>
      <dgm:spPr/>
    </dgm:pt>
    <dgm:pt modelId="{F1B22A0F-FD70-4CE6-8DCE-66E17ABFF6B5}" type="pres">
      <dgm:prSet presAssocID="{0DDADAD9-79C8-48E9-8103-330ABD63A90D}" presName="Name37" presStyleLbl="parChTrans1D3" presStyleIdx="3" presStyleCnt="8"/>
      <dgm:spPr/>
    </dgm:pt>
    <dgm:pt modelId="{C04815F2-2E0F-4BE7-BBF0-59BEE41F3266}" type="pres">
      <dgm:prSet presAssocID="{AC814B74-43A8-4534-BDC9-DC01C33A16B1}" presName="hierRoot2" presStyleCnt="0">
        <dgm:presLayoutVars>
          <dgm:hierBranch val="init"/>
        </dgm:presLayoutVars>
      </dgm:prSet>
      <dgm:spPr/>
    </dgm:pt>
    <dgm:pt modelId="{B8F6C182-A59A-4BA0-8415-C627C9FB30FA}" type="pres">
      <dgm:prSet presAssocID="{AC814B74-43A8-4534-BDC9-DC01C33A16B1}" presName="rootComposite" presStyleCnt="0"/>
      <dgm:spPr/>
    </dgm:pt>
    <dgm:pt modelId="{4A2B8092-9513-4414-93DA-04CBAE761019}" type="pres">
      <dgm:prSet presAssocID="{AC814B74-43A8-4534-BDC9-DC01C33A16B1}" presName="rootText" presStyleLbl="node3" presStyleIdx="3" presStyleCnt="8">
        <dgm:presLayoutVars>
          <dgm:chPref val="3"/>
        </dgm:presLayoutVars>
      </dgm:prSet>
      <dgm:spPr/>
    </dgm:pt>
    <dgm:pt modelId="{28CC59B7-A4B4-41C7-976E-E8FBFD6AA45A}" type="pres">
      <dgm:prSet presAssocID="{AC814B74-43A8-4534-BDC9-DC01C33A16B1}" presName="rootConnector" presStyleLbl="node3" presStyleIdx="3" presStyleCnt="8"/>
      <dgm:spPr/>
    </dgm:pt>
    <dgm:pt modelId="{983B0E8F-CEB0-4AFF-BC6C-B5C4DA4F7A76}" type="pres">
      <dgm:prSet presAssocID="{AC814B74-43A8-4534-BDC9-DC01C33A16B1}" presName="hierChild4" presStyleCnt="0"/>
      <dgm:spPr/>
    </dgm:pt>
    <dgm:pt modelId="{6303DAED-F9F0-414F-9A81-303FC6B8030A}" type="pres">
      <dgm:prSet presAssocID="{AC814B74-43A8-4534-BDC9-DC01C33A16B1}" presName="hierChild5" presStyleCnt="0"/>
      <dgm:spPr/>
    </dgm:pt>
    <dgm:pt modelId="{71CE4FA1-0BC5-435A-A3D6-73EA8C1EE06A}" type="pres">
      <dgm:prSet presAssocID="{60D549B3-3F98-48EA-A0DF-64A97E79BB0E}" presName="hierChild5" presStyleCnt="0"/>
      <dgm:spPr/>
    </dgm:pt>
    <dgm:pt modelId="{63AB3F9E-C2E4-48F8-8667-1E5C00FB2172}" type="pres">
      <dgm:prSet presAssocID="{CF5D48C1-8091-46C3-9144-99439140FA19}" presName="Name37" presStyleLbl="parChTrans1D2" presStyleIdx="1" presStyleCnt="4"/>
      <dgm:spPr/>
    </dgm:pt>
    <dgm:pt modelId="{B1E9CFC6-EC23-4AAA-B97C-04679D097018}" type="pres">
      <dgm:prSet presAssocID="{DAA64108-92E2-40A6-ACCC-F51B6903442D}" presName="hierRoot2" presStyleCnt="0">
        <dgm:presLayoutVars>
          <dgm:hierBranch val="init"/>
        </dgm:presLayoutVars>
      </dgm:prSet>
      <dgm:spPr/>
    </dgm:pt>
    <dgm:pt modelId="{CC2569AB-33FF-464C-A7A8-774FE1863F74}" type="pres">
      <dgm:prSet presAssocID="{DAA64108-92E2-40A6-ACCC-F51B6903442D}" presName="rootComposite" presStyleCnt="0"/>
      <dgm:spPr/>
    </dgm:pt>
    <dgm:pt modelId="{EB518090-1D80-4B64-83D5-B8E05B4F9E46}" type="pres">
      <dgm:prSet presAssocID="{DAA64108-92E2-40A6-ACCC-F51B6903442D}" presName="rootText" presStyleLbl="node2" presStyleIdx="1" presStyleCnt="4">
        <dgm:presLayoutVars>
          <dgm:chPref val="3"/>
        </dgm:presLayoutVars>
      </dgm:prSet>
      <dgm:spPr/>
    </dgm:pt>
    <dgm:pt modelId="{AB7C995D-5F9F-4CA4-BDED-22D38C10EE75}" type="pres">
      <dgm:prSet presAssocID="{DAA64108-92E2-40A6-ACCC-F51B6903442D}" presName="rootConnector" presStyleLbl="node2" presStyleIdx="1" presStyleCnt="4"/>
      <dgm:spPr/>
    </dgm:pt>
    <dgm:pt modelId="{ADEC6D63-CF59-424E-8403-5D44CF3938C3}" type="pres">
      <dgm:prSet presAssocID="{DAA64108-92E2-40A6-ACCC-F51B6903442D}" presName="hierChild4" presStyleCnt="0"/>
      <dgm:spPr/>
    </dgm:pt>
    <dgm:pt modelId="{7FB7EA6F-5AB4-4619-9DF9-5197A7BC11F1}" type="pres">
      <dgm:prSet presAssocID="{7EC2D5FD-B526-4141-8C65-B05825B0FB37}" presName="Name37" presStyleLbl="parChTrans1D3" presStyleIdx="4" presStyleCnt="8"/>
      <dgm:spPr/>
    </dgm:pt>
    <dgm:pt modelId="{91625999-A9F5-4C04-8B93-BBC164339FE1}" type="pres">
      <dgm:prSet presAssocID="{3CE3EFD6-61F8-465E-A7BF-5DEC2A1B1ECB}" presName="hierRoot2" presStyleCnt="0">
        <dgm:presLayoutVars>
          <dgm:hierBranch val="init"/>
        </dgm:presLayoutVars>
      </dgm:prSet>
      <dgm:spPr/>
    </dgm:pt>
    <dgm:pt modelId="{C94BC04E-764C-4C02-9BF6-13A5535C28F2}" type="pres">
      <dgm:prSet presAssocID="{3CE3EFD6-61F8-465E-A7BF-5DEC2A1B1ECB}" presName="rootComposite" presStyleCnt="0"/>
      <dgm:spPr/>
    </dgm:pt>
    <dgm:pt modelId="{2EF097AD-BD9C-461F-9AE3-E0BE630DA2B2}" type="pres">
      <dgm:prSet presAssocID="{3CE3EFD6-61F8-465E-A7BF-5DEC2A1B1ECB}" presName="rootText" presStyleLbl="node3" presStyleIdx="4" presStyleCnt="8">
        <dgm:presLayoutVars>
          <dgm:chPref val="3"/>
        </dgm:presLayoutVars>
      </dgm:prSet>
      <dgm:spPr/>
    </dgm:pt>
    <dgm:pt modelId="{A1F53753-DB91-4FCE-8766-E7A067B92A2E}" type="pres">
      <dgm:prSet presAssocID="{3CE3EFD6-61F8-465E-A7BF-5DEC2A1B1ECB}" presName="rootConnector" presStyleLbl="node3" presStyleIdx="4" presStyleCnt="8"/>
      <dgm:spPr/>
    </dgm:pt>
    <dgm:pt modelId="{EF8A0659-1E05-43A1-9DEC-69B6C8CCAA26}" type="pres">
      <dgm:prSet presAssocID="{3CE3EFD6-61F8-465E-A7BF-5DEC2A1B1ECB}" presName="hierChild4" presStyleCnt="0"/>
      <dgm:spPr/>
    </dgm:pt>
    <dgm:pt modelId="{C5090C20-396D-4BE2-9F40-38AA2F9F71FB}" type="pres">
      <dgm:prSet presAssocID="{3CE3EFD6-61F8-465E-A7BF-5DEC2A1B1ECB}" presName="hierChild5" presStyleCnt="0"/>
      <dgm:spPr/>
    </dgm:pt>
    <dgm:pt modelId="{8C95B0FA-742C-40A0-81D1-BACC11E93F3F}" type="pres">
      <dgm:prSet presAssocID="{9653A330-AC65-4052-BF70-7133FB60391A}" presName="Name37" presStyleLbl="parChTrans1D3" presStyleIdx="5" presStyleCnt="8"/>
      <dgm:spPr/>
    </dgm:pt>
    <dgm:pt modelId="{1ED1A0AE-C7AE-4532-9A84-D560B33D2501}" type="pres">
      <dgm:prSet presAssocID="{309A5A24-C3D3-411A-8D04-2FDDA8AB8579}" presName="hierRoot2" presStyleCnt="0">
        <dgm:presLayoutVars>
          <dgm:hierBranch val="init"/>
        </dgm:presLayoutVars>
      </dgm:prSet>
      <dgm:spPr/>
    </dgm:pt>
    <dgm:pt modelId="{E78B2143-6AD2-4460-B67B-E4154CC241B8}" type="pres">
      <dgm:prSet presAssocID="{309A5A24-C3D3-411A-8D04-2FDDA8AB8579}" presName="rootComposite" presStyleCnt="0"/>
      <dgm:spPr/>
    </dgm:pt>
    <dgm:pt modelId="{985847C4-8D45-44CF-B958-B05A1E962DDF}" type="pres">
      <dgm:prSet presAssocID="{309A5A24-C3D3-411A-8D04-2FDDA8AB8579}" presName="rootText" presStyleLbl="node3" presStyleIdx="5" presStyleCnt="8">
        <dgm:presLayoutVars>
          <dgm:chPref val="3"/>
        </dgm:presLayoutVars>
      </dgm:prSet>
      <dgm:spPr/>
    </dgm:pt>
    <dgm:pt modelId="{D5180262-A4F1-48E5-9EA5-E6681A1CA193}" type="pres">
      <dgm:prSet presAssocID="{309A5A24-C3D3-411A-8D04-2FDDA8AB8579}" presName="rootConnector" presStyleLbl="node3" presStyleIdx="5" presStyleCnt="8"/>
      <dgm:spPr/>
    </dgm:pt>
    <dgm:pt modelId="{471A0B17-7D40-4E02-8267-9B5416BD8C0C}" type="pres">
      <dgm:prSet presAssocID="{309A5A24-C3D3-411A-8D04-2FDDA8AB8579}" presName="hierChild4" presStyleCnt="0"/>
      <dgm:spPr/>
    </dgm:pt>
    <dgm:pt modelId="{99A791BB-FA16-495B-8C08-FDE292677860}" type="pres">
      <dgm:prSet presAssocID="{309A5A24-C3D3-411A-8D04-2FDDA8AB8579}" presName="hierChild5" presStyleCnt="0"/>
      <dgm:spPr/>
    </dgm:pt>
    <dgm:pt modelId="{C5530E57-1AD6-40EB-9051-85833F07EC49}" type="pres">
      <dgm:prSet presAssocID="{B3C074F5-421B-47C1-A16A-899B23229CEB}" presName="Name37" presStyleLbl="parChTrans1D3" presStyleIdx="6" presStyleCnt="8"/>
      <dgm:spPr/>
    </dgm:pt>
    <dgm:pt modelId="{B8B10507-A572-4783-B7A9-F37665F662ED}" type="pres">
      <dgm:prSet presAssocID="{52E034B0-869B-48EC-B4CF-0C057F5A1300}" presName="hierRoot2" presStyleCnt="0">
        <dgm:presLayoutVars>
          <dgm:hierBranch val="init"/>
        </dgm:presLayoutVars>
      </dgm:prSet>
      <dgm:spPr/>
    </dgm:pt>
    <dgm:pt modelId="{A67CE8A4-BDC8-4D8A-9BC1-042516D292C3}" type="pres">
      <dgm:prSet presAssocID="{52E034B0-869B-48EC-B4CF-0C057F5A1300}" presName="rootComposite" presStyleCnt="0"/>
      <dgm:spPr/>
    </dgm:pt>
    <dgm:pt modelId="{BA8A2062-55B9-47F8-8989-5888D6481261}" type="pres">
      <dgm:prSet presAssocID="{52E034B0-869B-48EC-B4CF-0C057F5A1300}" presName="rootText" presStyleLbl="node3" presStyleIdx="6" presStyleCnt="8">
        <dgm:presLayoutVars>
          <dgm:chPref val="3"/>
        </dgm:presLayoutVars>
      </dgm:prSet>
      <dgm:spPr/>
    </dgm:pt>
    <dgm:pt modelId="{4525A492-A79A-4AF0-B1AB-DDF6FEBBAD39}" type="pres">
      <dgm:prSet presAssocID="{52E034B0-869B-48EC-B4CF-0C057F5A1300}" presName="rootConnector" presStyleLbl="node3" presStyleIdx="6" presStyleCnt="8"/>
      <dgm:spPr/>
    </dgm:pt>
    <dgm:pt modelId="{BC56D8E1-8307-4BCC-A6BF-029F967C4C60}" type="pres">
      <dgm:prSet presAssocID="{52E034B0-869B-48EC-B4CF-0C057F5A1300}" presName="hierChild4" presStyleCnt="0"/>
      <dgm:spPr/>
    </dgm:pt>
    <dgm:pt modelId="{00EC013B-0298-410D-9854-C6AFCFD150B7}" type="pres">
      <dgm:prSet presAssocID="{52E034B0-869B-48EC-B4CF-0C057F5A1300}" presName="hierChild5" presStyleCnt="0"/>
      <dgm:spPr/>
    </dgm:pt>
    <dgm:pt modelId="{2479C87A-C9AE-4448-A46A-27A3E64CFB27}" type="pres">
      <dgm:prSet presAssocID="{47737C4C-29E7-45CC-9198-21597F986AC0}" presName="Name37" presStyleLbl="parChTrans1D3" presStyleIdx="7" presStyleCnt="8"/>
      <dgm:spPr/>
    </dgm:pt>
    <dgm:pt modelId="{AC6434AD-5100-43E9-A910-4D92354D104A}" type="pres">
      <dgm:prSet presAssocID="{80618119-C228-45B0-A15E-ED3C566368E2}" presName="hierRoot2" presStyleCnt="0">
        <dgm:presLayoutVars>
          <dgm:hierBranch val="init"/>
        </dgm:presLayoutVars>
      </dgm:prSet>
      <dgm:spPr/>
    </dgm:pt>
    <dgm:pt modelId="{74D86ADB-9781-4681-A240-4FDF2767C96F}" type="pres">
      <dgm:prSet presAssocID="{80618119-C228-45B0-A15E-ED3C566368E2}" presName="rootComposite" presStyleCnt="0"/>
      <dgm:spPr/>
    </dgm:pt>
    <dgm:pt modelId="{08E12221-89A2-4A34-B776-276AB9F41974}" type="pres">
      <dgm:prSet presAssocID="{80618119-C228-45B0-A15E-ED3C566368E2}" presName="rootText" presStyleLbl="node3" presStyleIdx="7" presStyleCnt="8">
        <dgm:presLayoutVars>
          <dgm:chPref val="3"/>
        </dgm:presLayoutVars>
      </dgm:prSet>
      <dgm:spPr/>
    </dgm:pt>
    <dgm:pt modelId="{4653EF3F-3802-4321-BFE1-FBF6988550FB}" type="pres">
      <dgm:prSet presAssocID="{80618119-C228-45B0-A15E-ED3C566368E2}" presName="rootConnector" presStyleLbl="node3" presStyleIdx="7" presStyleCnt="8"/>
      <dgm:spPr/>
    </dgm:pt>
    <dgm:pt modelId="{4BF67DDE-10AE-4814-BFDE-FAE15723BFC0}" type="pres">
      <dgm:prSet presAssocID="{80618119-C228-45B0-A15E-ED3C566368E2}" presName="hierChild4" presStyleCnt="0"/>
      <dgm:spPr/>
    </dgm:pt>
    <dgm:pt modelId="{A887DFC4-0FD5-40C7-A08A-C3CD5024F9A6}" type="pres">
      <dgm:prSet presAssocID="{80618119-C228-45B0-A15E-ED3C566368E2}" presName="hierChild5" presStyleCnt="0"/>
      <dgm:spPr/>
    </dgm:pt>
    <dgm:pt modelId="{318B31EE-03F7-431A-9C4D-6FFAF41AEA12}" type="pres">
      <dgm:prSet presAssocID="{DAA64108-92E2-40A6-ACCC-F51B6903442D}" presName="hierChild5" presStyleCnt="0"/>
      <dgm:spPr/>
    </dgm:pt>
    <dgm:pt modelId="{81571880-C9DF-4D4F-B3BE-452ADC051CA2}" type="pres">
      <dgm:prSet presAssocID="{60E08623-3F88-4E83-AFAA-A2130529D835}" presName="Name37" presStyleLbl="parChTrans1D2" presStyleIdx="2" presStyleCnt="4"/>
      <dgm:spPr/>
    </dgm:pt>
    <dgm:pt modelId="{DC1EF085-B95F-44A4-811B-6D3B2FC9E308}" type="pres">
      <dgm:prSet presAssocID="{758391B3-DDDB-4D0A-A21B-00F1D3C3B3E3}" presName="hierRoot2" presStyleCnt="0">
        <dgm:presLayoutVars>
          <dgm:hierBranch val="init"/>
        </dgm:presLayoutVars>
      </dgm:prSet>
      <dgm:spPr/>
    </dgm:pt>
    <dgm:pt modelId="{3DEE5B0B-06CE-464B-B85D-1677328A10D7}" type="pres">
      <dgm:prSet presAssocID="{758391B3-DDDB-4D0A-A21B-00F1D3C3B3E3}" presName="rootComposite" presStyleCnt="0"/>
      <dgm:spPr/>
    </dgm:pt>
    <dgm:pt modelId="{440A35F3-5F62-4251-981E-E787D691D47B}" type="pres">
      <dgm:prSet presAssocID="{758391B3-DDDB-4D0A-A21B-00F1D3C3B3E3}" presName="rootText" presStyleLbl="node2" presStyleIdx="2" presStyleCnt="4">
        <dgm:presLayoutVars>
          <dgm:chPref val="3"/>
        </dgm:presLayoutVars>
      </dgm:prSet>
      <dgm:spPr/>
    </dgm:pt>
    <dgm:pt modelId="{8B1A56FF-7ED7-498B-86A0-74772DCD827B}" type="pres">
      <dgm:prSet presAssocID="{758391B3-DDDB-4D0A-A21B-00F1D3C3B3E3}" presName="rootConnector" presStyleLbl="node2" presStyleIdx="2" presStyleCnt="4"/>
      <dgm:spPr/>
    </dgm:pt>
    <dgm:pt modelId="{EE6A974D-794E-4734-A69F-550EA23AEC5D}" type="pres">
      <dgm:prSet presAssocID="{758391B3-DDDB-4D0A-A21B-00F1D3C3B3E3}" presName="hierChild4" presStyleCnt="0"/>
      <dgm:spPr/>
    </dgm:pt>
    <dgm:pt modelId="{5CD83107-54AD-456F-9F58-00ACCD653EA3}" type="pres">
      <dgm:prSet presAssocID="{758391B3-DDDB-4D0A-A21B-00F1D3C3B3E3}" presName="hierChild5" presStyleCnt="0"/>
      <dgm:spPr/>
    </dgm:pt>
    <dgm:pt modelId="{1B944A87-DA66-4EF4-8530-FCA7E3AF0AA9}" type="pres">
      <dgm:prSet presAssocID="{CE6F3D89-A57A-4B98-8D3A-D36ED2559882}" presName="Name37" presStyleLbl="parChTrans1D2" presStyleIdx="3" presStyleCnt="4"/>
      <dgm:spPr/>
    </dgm:pt>
    <dgm:pt modelId="{8CA89A16-3238-4950-BAAE-08ECEA5B9C3D}" type="pres">
      <dgm:prSet presAssocID="{8FCD8956-A42D-4A63-B4CA-E90190370BBB}" presName="hierRoot2" presStyleCnt="0">
        <dgm:presLayoutVars>
          <dgm:hierBranch val="init"/>
        </dgm:presLayoutVars>
      </dgm:prSet>
      <dgm:spPr/>
    </dgm:pt>
    <dgm:pt modelId="{AE1CB147-B557-455D-A749-9B2DC8233E9A}" type="pres">
      <dgm:prSet presAssocID="{8FCD8956-A42D-4A63-B4CA-E90190370BBB}" presName="rootComposite" presStyleCnt="0"/>
      <dgm:spPr/>
    </dgm:pt>
    <dgm:pt modelId="{7E9397FF-F7E5-4B2C-822E-FACF4EF3D6C2}" type="pres">
      <dgm:prSet presAssocID="{8FCD8956-A42D-4A63-B4CA-E90190370BBB}" presName="rootText" presStyleLbl="node2" presStyleIdx="3" presStyleCnt="4">
        <dgm:presLayoutVars>
          <dgm:chPref val="3"/>
        </dgm:presLayoutVars>
      </dgm:prSet>
      <dgm:spPr/>
    </dgm:pt>
    <dgm:pt modelId="{29FBD476-3462-47F7-B37A-B7A78D3819FA}" type="pres">
      <dgm:prSet presAssocID="{8FCD8956-A42D-4A63-B4CA-E90190370BBB}" presName="rootConnector" presStyleLbl="node2" presStyleIdx="3" presStyleCnt="4"/>
      <dgm:spPr/>
    </dgm:pt>
    <dgm:pt modelId="{680A9209-C37B-4E53-B1AD-379F633B390B}" type="pres">
      <dgm:prSet presAssocID="{8FCD8956-A42D-4A63-B4CA-E90190370BBB}" presName="hierChild4" presStyleCnt="0"/>
      <dgm:spPr/>
    </dgm:pt>
    <dgm:pt modelId="{D875C508-1A33-4FD3-97CC-ECAB444019EF}" type="pres">
      <dgm:prSet presAssocID="{8FCD8956-A42D-4A63-B4CA-E90190370BBB}" presName="hierChild5" presStyleCnt="0"/>
      <dgm:spPr/>
    </dgm:pt>
    <dgm:pt modelId="{15B9E7BA-69D3-41EC-9985-BE9CB10F8335}" type="pres">
      <dgm:prSet presAssocID="{73717176-2CDE-4F9D-BCB9-E43E773344F0}" presName="hierChild3" presStyleCnt="0"/>
      <dgm:spPr/>
    </dgm:pt>
  </dgm:ptLst>
  <dgm:cxnLst>
    <dgm:cxn modelId="{8E93EE01-18A1-40FD-A155-8FB3075CA49E}" type="presOf" srcId="{C52B9C54-EF88-4027-8CEF-4847DD432591}" destId="{8AECAA50-D9FB-4F79-AB71-E4033752EEEE}" srcOrd="1" destOrd="0" presId="urn:microsoft.com/office/officeart/2005/8/layout/orgChart1"/>
    <dgm:cxn modelId="{C532A003-E21A-46E2-88DF-F777224C4790}" type="presOf" srcId="{AC814B74-43A8-4534-BDC9-DC01C33A16B1}" destId="{4A2B8092-9513-4414-93DA-04CBAE761019}" srcOrd="0" destOrd="0" presId="urn:microsoft.com/office/officeart/2005/8/layout/orgChart1"/>
    <dgm:cxn modelId="{912DA908-37A6-4D3F-95EF-BC974F6EAC16}" type="presOf" srcId="{AC814B74-43A8-4534-BDC9-DC01C33A16B1}" destId="{28CC59B7-A4B4-41C7-976E-E8FBFD6AA45A}" srcOrd="1" destOrd="0" presId="urn:microsoft.com/office/officeart/2005/8/layout/orgChart1"/>
    <dgm:cxn modelId="{2D8C8E0A-776C-4BAA-AC73-6FDC5C58A13C}" srcId="{60D549B3-3F98-48EA-A0DF-64A97E79BB0E}" destId="{EBBABD4C-B9D9-41B0-8314-2EF884BAEB86}" srcOrd="2" destOrd="0" parTransId="{C5F08DE9-A571-437B-AC99-B6F3ACB6B2F3}" sibTransId="{BF469754-9434-4E5F-B14B-F6593373A617}"/>
    <dgm:cxn modelId="{01C37E10-55EA-4DD6-B873-1E326BA38FCB}" type="presOf" srcId="{EBBABD4C-B9D9-41B0-8314-2EF884BAEB86}" destId="{E214E174-F589-45BA-A690-299BE667B36F}" srcOrd="0" destOrd="0" presId="urn:microsoft.com/office/officeart/2005/8/layout/orgChart1"/>
    <dgm:cxn modelId="{01598D14-F1B0-4D63-9304-14F22CFFF450}" type="presOf" srcId="{8FCD8956-A42D-4A63-B4CA-E90190370BBB}" destId="{7E9397FF-F7E5-4B2C-822E-FACF4EF3D6C2}" srcOrd="0" destOrd="0" presId="urn:microsoft.com/office/officeart/2005/8/layout/orgChart1"/>
    <dgm:cxn modelId="{84144526-7981-4739-9294-86805E731F4D}" type="presOf" srcId="{60D549B3-3F98-48EA-A0DF-64A97E79BB0E}" destId="{5CF87732-A30E-499D-BF2B-B476BFBD65F9}" srcOrd="1" destOrd="0" presId="urn:microsoft.com/office/officeart/2005/8/layout/orgChart1"/>
    <dgm:cxn modelId="{21EC9526-AEFA-4B98-97A6-443BEDEA5587}" srcId="{DAA64108-92E2-40A6-ACCC-F51B6903442D}" destId="{3CE3EFD6-61F8-465E-A7BF-5DEC2A1B1ECB}" srcOrd="0" destOrd="0" parTransId="{7EC2D5FD-B526-4141-8C65-B05825B0FB37}" sibTransId="{BAE03826-A244-47C8-863C-81724D8CF86D}"/>
    <dgm:cxn modelId="{46FAD527-11E7-490A-8B8A-89638839E0F4}" type="presOf" srcId="{CF5D48C1-8091-46C3-9144-99439140FA19}" destId="{63AB3F9E-C2E4-48F8-8667-1E5C00FB2172}" srcOrd="0" destOrd="0" presId="urn:microsoft.com/office/officeart/2005/8/layout/orgChart1"/>
    <dgm:cxn modelId="{15C81F2A-3FE2-42CF-803D-7047069A3862}" type="presOf" srcId="{B3C074F5-421B-47C1-A16A-899B23229CEB}" destId="{C5530E57-1AD6-40EB-9051-85833F07EC49}" srcOrd="0" destOrd="0" presId="urn:microsoft.com/office/officeart/2005/8/layout/orgChart1"/>
    <dgm:cxn modelId="{6A29FC2E-3A8C-4EAA-8182-678335316FB0}" type="presOf" srcId="{309A5A24-C3D3-411A-8D04-2FDDA8AB8579}" destId="{985847C4-8D45-44CF-B958-B05A1E962DDF}" srcOrd="0" destOrd="0" presId="urn:microsoft.com/office/officeart/2005/8/layout/orgChart1"/>
    <dgm:cxn modelId="{127F432F-7B93-46B2-B7F1-467378DA75BB}" type="presOf" srcId="{DFCEDFCA-E44F-4174-9BA0-A0C810D7A4C6}" destId="{5DA77ECC-DC54-477D-9337-56DC9562F70B}" srcOrd="0" destOrd="0" presId="urn:microsoft.com/office/officeart/2005/8/layout/orgChart1"/>
    <dgm:cxn modelId="{2BE2B52F-0FB2-42E5-879E-CD3FA5080B49}" type="presOf" srcId="{758391B3-DDDB-4D0A-A21B-00F1D3C3B3E3}" destId="{8B1A56FF-7ED7-498B-86A0-74772DCD827B}" srcOrd="1" destOrd="0" presId="urn:microsoft.com/office/officeart/2005/8/layout/orgChart1"/>
    <dgm:cxn modelId="{FC960B30-350E-4017-97CE-632831F17CC6}" srcId="{60D549B3-3F98-48EA-A0DF-64A97E79BB0E}" destId="{AC814B74-43A8-4534-BDC9-DC01C33A16B1}" srcOrd="3" destOrd="0" parTransId="{0DDADAD9-79C8-48E9-8103-330ABD63A90D}" sibTransId="{380FF726-636A-4911-AF42-4672DDA637DC}"/>
    <dgm:cxn modelId="{84648136-7050-45C5-BF64-E70F6343039C}" type="presOf" srcId="{7EC2D5FD-B526-4141-8C65-B05825B0FB37}" destId="{7FB7EA6F-5AB4-4619-9DF9-5197A7BC11F1}" srcOrd="0" destOrd="0" presId="urn:microsoft.com/office/officeart/2005/8/layout/orgChart1"/>
    <dgm:cxn modelId="{A9E1A637-C1CA-4473-95C7-767F83235F04}" srcId="{73717176-2CDE-4F9D-BCB9-E43E773344F0}" destId="{60D549B3-3F98-48EA-A0DF-64A97E79BB0E}" srcOrd="0" destOrd="0" parTransId="{882DE9DC-186F-41F6-8F89-95D1D1430C01}" sibTransId="{E43C6700-0416-4E73-AC5F-B1CDA3A383FD}"/>
    <dgm:cxn modelId="{A744315E-42ED-44AA-BB1F-0559FBD2687C}" type="presOf" srcId="{B230BE34-097A-4B1A-B53C-85F6FF74F7F4}" destId="{AEAF0D49-04B0-41D1-9996-C8C2CF09D0A9}" srcOrd="0" destOrd="0" presId="urn:microsoft.com/office/officeart/2005/8/layout/orgChart1"/>
    <dgm:cxn modelId="{FDD61241-FD6D-4B96-8752-EE8A6033BCF9}" srcId="{DAA64108-92E2-40A6-ACCC-F51B6903442D}" destId="{52E034B0-869B-48EC-B4CF-0C057F5A1300}" srcOrd="2" destOrd="0" parTransId="{B3C074F5-421B-47C1-A16A-899B23229CEB}" sibTransId="{83DC3DD4-097D-4E96-BDC9-8B9DC3E76909}"/>
    <dgm:cxn modelId="{E5D67061-C558-4EA8-92A3-305485850B18}" srcId="{60D549B3-3F98-48EA-A0DF-64A97E79BB0E}" destId="{54FF42FD-9CD2-48A9-8A95-BCD298FC5D7E}" srcOrd="0" destOrd="0" parTransId="{121C9F26-B2EC-4AB3-A76A-40B6D18D6916}" sibTransId="{3FEDE707-CC19-4328-9E9D-54BF5D51AE19}"/>
    <dgm:cxn modelId="{D4CF6C42-1DFE-4C81-89EF-A6466714101D}" type="presOf" srcId="{52E034B0-869B-48EC-B4CF-0C057F5A1300}" destId="{4525A492-A79A-4AF0-B1AB-DDF6FEBBAD39}" srcOrd="1" destOrd="0" presId="urn:microsoft.com/office/officeart/2005/8/layout/orgChart1"/>
    <dgm:cxn modelId="{8ADC3163-F1CC-49EB-A6EA-FA722F5B746D}" type="presOf" srcId="{882DE9DC-186F-41F6-8F89-95D1D1430C01}" destId="{B938CA8E-2F4F-4552-87C8-9B17DC2C3AA0}" srcOrd="0" destOrd="0" presId="urn:microsoft.com/office/officeart/2005/8/layout/orgChart1"/>
    <dgm:cxn modelId="{098A5866-439A-4F7C-A2A4-8DF6213ADE0C}" srcId="{DAA64108-92E2-40A6-ACCC-F51B6903442D}" destId="{309A5A24-C3D3-411A-8D04-2FDDA8AB8579}" srcOrd="1" destOrd="0" parTransId="{9653A330-AC65-4052-BF70-7133FB60391A}" sibTransId="{35B10773-577E-4549-8831-48F4AA89335A}"/>
    <dgm:cxn modelId="{1B760669-7216-4576-A8EB-C12B22D868BF}" type="presOf" srcId="{CE6F3D89-A57A-4B98-8D3A-D36ED2559882}" destId="{1B944A87-DA66-4EF4-8530-FCA7E3AF0AA9}" srcOrd="0" destOrd="0" presId="urn:microsoft.com/office/officeart/2005/8/layout/orgChart1"/>
    <dgm:cxn modelId="{2820EB49-117E-48AF-8AF0-C69E6D4A6B96}" type="presOf" srcId="{54FF42FD-9CD2-48A9-8A95-BCD298FC5D7E}" destId="{5804864A-3FB7-46B1-A0E3-DF88EAC015C8}" srcOrd="0" destOrd="0" presId="urn:microsoft.com/office/officeart/2005/8/layout/orgChart1"/>
    <dgm:cxn modelId="{3A33924D-4D7D-4C48-BD5B-387C7AC68D63}" srcId="{73717176-2CDE-4F9D-BCB9-E43E773344F0}" destId="{DAA64108-92E2-40A6-ACCC-F51B6903442D}" srcOrd="1" destOrd="0" parTransId="{CF5D48C1-8091-46C3-9144-99439140FA19}" sibTransId="{511D2394-6D81-4854-960C-278A3C4A1E93}"/>
    <dgm:cxn modelId="{C8B6DE6D-FD5D-4DEC-9B32-9DF2E0253E22}" type="presOf" srcId="{8FCD8956-A42D-4A63-B4CA-E90190370BBB}" destId="{29FBD476-3462-47F7-B37A-B7A78D3819FA}" srcOrd="1" destOrd="0" presId="urn:microsoft.com/office/officeart/2005/8/layout/orgChart1"/>
    <dgm:cxn modelId="{C9661C6E-5D03-426A-AB19-392C10350959}" type="presOf" srcId="{3CE3EFD6-61F8-465E-A7BF-5DEC2A1B1ECB}" destId="{A1F53753-DB91-4FCE-8766-E7A067B92A2E}" srcOrd="1" destOrd="0" presId="urn:microsoft.com/office/officeart/2005/8/layout/orgChart1"/>
    <dgm:cxn modelId="{BAFDE35A-F867-47BD-AEE0-03192B03F371}" type="presOf" srcId="{DAA64108-92E2-40A6-ACCC-F51B6903442D}" destId="{EB518090-1D80-4B64-83D5-B8E05B4F9E46}" srcOrd="0" destOrd="0" presId="urn:microsoft.com/office/officeart/2005/8/layout/orgChart1"/>
    <dgm:cxn modelId="{FD480680-24D2-4F6C-8C72-6D003B406814}" srcId="{60D549B3-3F98-48EA-A0DF-64A97E79BB0E}" destId="{C52B9C54-EF88-4027-8CEF-4847DD432591}" srcOrd="1" destOrd="0" parTransId="{DFCEDFCA-E44F-4174-9BA0-A0C810D7A4C6}" sibTransId="{86A1C6B6-0EBC-41C9-902A-C33B776DA31A}"/>
    <dgm:cxn modelId="{3205D185-4619-4ECC-8402-66246065CC9C}" type="presOf" srcId="{0DDADAD9-79C8-48E9-8103-330ABD63A90D}" destId="{F1B22A0F-FD70-4CE6-8DCE-66E17ABFF6B5}" srcOrd="0" destOrd="0" presId="urn:microsoft.com/office/officeart/2005/8/layout/orgChart1"/>
    <dgm:cxn modelId="{22E6AC86-994C-4D56-9049-7D16C234BDDC}" type="presOf" srcId="{60D549B3-3F98-48EA-A0DF-64A97E79BB0E}" destId="{60B82898-8548-4370-89CA-243015E87E58}" srcOrd="0" destOrd="0" presId="urn:microsoft.com/office/officeart/2005/8/layout/orgChart1"/>
    <dgm:cxn modelId="{C162D887-20EA-4138-AB54-8D2FD4DAFD0D}" type="presOf" srcId="{80618119-C228-45B0-A15E-ED3C566368E2}" destId="{08E12221-89A2-4A34-B776-276AB9F41974}" srcOrd="0" destOrd="0" presId="urn:microsoft.com/office/officeart/2005/8/layout/orgChart1"/>
    <dgm:cxn modelId="{75E37F88-9FA9-4A50-9D6A-0B4B14098CA3}" srcId="{DAA64108-92E2-40A6-ACCC-F51B6903442D}" destId="{80618119-C228-45B0-A15E-ED3C566368E2}" srcOrd="3" destOrd="0" parTransId="{47737C4C-29E7-45CC-9198-21597F986AC0}" sibTransId="{2F2EBC0D-72C9-4D36-AEC7-9C8E8AF43C9B}"/>
    <dgm:cxn modelId="{86CA828F-D327-41A5-9D26-BA38F3787E2D}" type="presOf" srcId="{73717176-2CDE-4F9D-BCB9-E43E773344F0}" destId="{89532172-63CC-44F1-906A-D9BC6C08C905}" srcOrd="1" destOrd="0" presId="urn:microsoft.com/office/officeart/2005/8/layout/orgChart1"/>
    <dgm:cxn modelId="{A7F18491-E89B-4DB9-B604-A26268EDC3B0}" type="presOf" srcId="{C52B9C54-EF88-4027-8CEF-4847DD432591}" destId="{C8D20FEA-83FE-40D9-8B4F-95506788F36E}" srcOrd="0" destOrd="0" presId="urn:microsoft.com/office/officeart/2005/8/layout/orgChart1"/>
    <dgm:cxn modelId="{228B9791-9A4F-4D07-BD00-738D301A930D}" srcId="{B230BE34-097A-4B1A-B53C-85F6FF74F7F4}" destId="{73717176-2CDE-4F9D-BCB9-E43E773344F0}" srcOrd="0" destOrd="0" parTransId="{E81AA8CC-0197-4FD4-97ED-2F0B7FB0319B}" sibTransId="{DFB3AC8D-52E7-479C-A121-C361D6354C8A}"/>
    <dgm:cxn modelId="{148E6299-B4B2-4B3F-BC6D-041D198FB23E}" type="presOf" srcId="{47737C4C-29E7-45CC-9198-21597F986AC0}" destId="{2479C87A-C9AE-4448-A46A-27A3E64CFB27}" srcOrd="0" destOrd="0" presId="urn:microsoft.com/office/officeart/2005/8/layout/orgChart1"/>
    <dgm:cxn modelId="{815BB9B4-1853-4F4A-9EBF-78752E8C9638}" srcId="{73717176-2CDE-4F9D-BCB9-E43E773344F0}" destId="{758391B3-DDDB-4D0A-A21B-00F1D3C3B3E3}" srcOrd="2" destOrd="0" parTransId="{60E08623-3F88-4E83-AFAA-A2130529D835}" sibTransId="{751DBCFD-0FC4-4BD5-8CAF-A452E10D9D8B}"/>
    <dgm:cxn modelId="{BEAC02BA-6417-445B-808B-E27BDB81E0E7}" type="presOf" srcId="{9653A330-AC65-4052-BF70-7133FB60391A}" destId="{8C95B0FA-742C-40A0-81D1-BACC11E93F3F}" srcOrd="0" destOrd="0" presId="urn:microsoft.com/office/officeart/2005/8/layout/orgChart1"/>
    <dgm:cxn modelId="{7C9025C3-92C0-4D4F-98AA-FA4F21672242}" srcId="{73717176-2CDE-4F9D-BCB9-E43E773344F0}" destId="{8FCD8956-A42D-4A63-B4CA-E90190370BBB}" srcOrd="3" destOrd="0" parTransId="{CE6F3D89-A57A-4B98-8D3A-D36ED2559882}" sibTransId="{D2502271-33CF-4594-B3EC-D1B990BA1075}"/>
    <dgm:cxn modelId="{AC9E54C5-A578-4EAF-AFD6-850383376E07}" type="presOf" srcId="{3CE3EFD6-61F8-465E-A7BF-5DEC2A1B1ECB}" destId="{2EF097AD-BD9C-461F-9AE3-E0BE630DA2B2}" srcOrd="0" destOrd="0" presId="urn:microsoft.com/office/officeart/2005/8/layout/orgChart1"/>
    <dgm:cxn modelId="{391BFBC6-BCC8-4D4F-97BD-3D69B2B5E977}" type="presOf" srcId="{121C9F26-B2EC-4AB3-A76A-40B6D18D6916}" destId="{B5B2A5B5-96C0-4368-8032-9A007B92B68B}" srcOrd="0" destOrd="0" presId="urn:microsoft.com/office/officeart/2005/8/layout/orgChart1"/>
    <dgm:cxn modelId="{4066D5CC-F97A-44CA-B10B-D7EA9DAEEEFD}" type="presOf" srcId="{52E034B0-869B-48EC-B4CF-0C057F5A1300}" destId="{BA8A2062-55B9-47F8-8989-5888D6481261}" srcOrd="0" destOrd="0" presId="urn:microsoft.com/office/officeart/2005/8/layout/orgChart1"/>
    <dgm:cxn modelId="{3C22D7CD-7BFD-4F2D-A5FF-D4216485462E}" type="presOf" srcId="{73717176-2CDE-4F9D-BCB9-E43E773344F0}" destId="{06A86052-78B3-4DE4-92BD-CE4E3D8CB3A1}" srcOrd="0" destOrd="0" presId="urn:microsoft.com/office/officeart/2005/8/layout/orgChart1"/>
    <dgm:cxn modelId="{9CAA71DB-5890-4317-AE3B-FF3562ABFA33}" type="presOf" srcId="{C5F08DE9-A571-437B-AC99-B6F3ACB6B2F3}" destId="{20806F0B-A07C-4DC7-9649-3225FDFB2138}" srcOrd="0" destOrd="0" presId="urn:microsoft.com/office/officeart/2005/8/layout/orgChart1"/>
    <dgm:cxn modelId="{91DB2FDD-8C17-4854-9443-0ED32677B3F0}" type="presOf" srcId="{309A5A24-C3D3-411A-8D04-2FDDA8AB8579}" destId="{D5180262-A4F1-48E5-9EA5-E6681A1CA193}" srcOrd="1" destOrd="0" presId="urn:microsoft.com/office/officeart/2005/8/layout/orgChart1"/>
    <dgm:cxn modelId="{1DA846F1-B2E5-49E0-B53F-E2223200052B}" type="presOf" srcId="{60E08623-3F88-4E83-AFAA-A2130529D835}" destId="{81571880-C9DF-4D4F-B3BE-452ADC051CA2}" srcOrd="0" destOrd="0" presId="urn:microsoft.com/office/officeart/2005/8/layout/orgChart1"/>
    <dgm:cxn modelId="{32E3D9F3-A5BC-413F-B291-00F8007FC7E3}" type="presOf" srcId="{DAA64108-92E2-40A6-ACCC-F51B6903442D}" destId="{AB7C995D-5F9F-4CA4-BDED-22D38C10EE75}" srcOrd="1" destOrd="0" presId="urn:microsoft.com/office/officeart/2005/8/layout/orgChart1"/>
    <dgm:cxn modelId="{B245E7F3-AB0B-4DF9-AD97-765F7A0764F3}" type="presOf" srcId="{80618119-C228-45B0-A15E-ED3C566368E2}" destId="{4653EF3F-3802-4321-BFE1-FBF6988550FB}" srcOrd="1" destOrd="0" presId="urn:microsoft.com/office/officeart/2005/8/layout/orgChart1"/>
    <dgm:cxn modelId="{DFDEC0F9-2366-4278-88BC-48BAEC34D7D7}" type="presOf" srcId="{758391B3-DDDB-4D0A-A21B-00F1D3C3B3E3}" destId="{440A35F3-5F62-4251-981E-E787D691D47B}" srcOrd="0" destOrd="0" presId="urn:microsoft.com/office/officeart/2005/8/layout/orgChart1"/>
    <dgm:cxn modelId="{34F53DFA-8CAB-43D6-9735-D424242D8A98}" type="presOf" srcId="{EBBABD4C-B9D9-41B0-8314-2EF884BAEB86}" destId="{26844977-038A-4179-BA27-B8619DFB9F35}" srcOrd="1" destOrd="0" presId="urn:microsoft.com/office/officeart/2005/8/layout/orgChart1"/>
    <dgm:cxn modelId="{0CD223FB-5723-43E2-A3A6-B4DD7E689F5F}" type="presOf" srcId="{54FF42FD-9CD2-48A9-8A95-BCD298FC5D7E}" destId="{84C2C8EC-EF1F-4515-A42A-0F3C39006949}" srcOrd="1" destOrd="0" presId="urn:microsoft.com/office/officeart/2005/8/layout/orgChart1"/>
    <dgm:cxn modelId="{BF240B13-B40D-48CF-8B7E-7ED85823A1C9}" type="presParOf" srcId="{AEAF0D49-04B0-41D1-9996-C8C2CF09D0A9}" destId="{F813ABC5-E3D6-4065-8A5A-FEC3BF0F02F3}" srcOrd="0" destOrd="0" presId="urn:microsoft.com/office/officeart/2005/8/layout/orgChart1"/>
    <dgm:cxn modelId="{A9455936-3C8C-48F5-AE85-333ADDB51E43}" type="presParOf" srcId="{F813ABC5-E3D6-4065-8A5A-FEC3BF0F02F3}" destId="{EFE53D36-1728-439E-94C7-B34337BDD7F6}" srcOrd="0" destOrd="0" presId="urn:microsoft.com/office/officeart/2005/8/layout/orgChart1"/>
    <dgm:cxn modelId="{7F60771D-C057-4A17-BECC-5418188A9134}" type="presParOf" srcId="{EFE53D36-1728-439E-94C7-B34337BDD7F6}" destId="{06A86052-78B3-4DE4-92BD-CE4E3D8CB3A1}" srcOrd="0" destOrd="0" presId="urn:microsoft.com/office/officeart/2005/8/layout/orgChart1"/>
    <dgm:cxn modelId="{F24A5941-80D4-4B1B-966F-B39F7597D1C7}" type="presParOf" srcId="{EFE53D36-1728-439E-94C7-B34337BDD7F6}" destId="{89532172-63CC-44F1-906A-D9BC6C08C905}" srcOrd="1" destOrd="0" presId="urn:microsoft.com/office/officeart/2005/8/layout/orgChart1"/>
    <dgm:cxn modelId="{F44BD06E-EBB2-46BA-BF21-8ADEC42A10B0}" type="presParOf" srcId="{F813ABC5-E3D6-4065-8A5A-FEC3BF0F02F3}" destId="{53EA976D-F55A-40C6-86E9-5EEA6A0ED07E}" srcOrd="1" destOrd="0" presId="urn:microsoft.com/office/officeart/2005/8/layout/orgChart1"/>
    <dgm:cxn modelId="{C8B8CCD1-53C6-44B7-9F11-A190151B8666}" type="presParOf" srcId="{53EA976D-F55A-40C6-86E9-5EEA6A0ED07E}" destId="{B938CA8E-2F4F-4552-87C8-9B17DC2C3AA0}" srcOrd="0" destOrd="0" presId="urn:microsoft.com/office/officeart/2005/8/layout/orgChart1"/>
    <dgm:cxn modelId="{D34B607B-A673-44AC-B3EE-E76C85CDA1DB}" type="presParOf" srcId="{53EA976D-F55A-40C6-86E9-5EEA6A0ED07E}" destId="{66C968D1-2B10-4881-A2B6-49982F8F586A}" srcOrd="1" destOrd="0" presId="urn:microsoft.com/office/officeart/2005/8/layout/orgChart1"/>
    <dgm:cxn modelId="{5E572877-6D5F-422B-8BB0-714121D5305D}" type="presParOf" srcId="{66C968D1-2B10-4881-A2B6-49982F8F586A}" destId="{FD4BE13D-8DA1-4A6B-8B11-D2D8FA03C5DA}" srcOrd="0" destOrd="0" presId="urn:microsoft.com/office/officeart/2005/8/layout/orgChart1"/>
    <dgm:cxn modelId="{803EC5EC-C892-4FB0-A473-1250485E83BD}" type="presParOf" srcId="{FD4BE13D-8DA1-4A6B-8B11-D2D8FA03C5DA}" destId="{60B82898-8548-4370-89CA-243015E87E58}" srcOrd="0" destOrd="0" presId="urn:microsoft.com/office/officeart/2005/8/layout/orgChart1"/>
    <dgm:cxn modelId="{D7A9DCB1-5C72-48F7-B512-3E7D9BCF93C3}" type="presParOf" srcId="{FD4BE13D-8DA1-4A6B-8B11-D2D8FA03C5DA}" destId="{5CF87732-A30E-499D-BF2B-B476BFBD65F9}" srcOrd="1" destOrd="0" presId="urn:microsoft.com/office/officeart/2005/8/layout/orgChart1"/>
    <dgm:cxn modelId="{B592D738-5E86-404E-A339-286D0387463D}" type="presParOf" srcId="{66C968D1-2B10-4881-A2B6-49982F8F586A}" destId="{096EAF02-8A2A-45F9-91A7-937E6B526838}" srcOrd="1" destOrd="0" presId="urn:microsoft.com/office/officeart/2005/8/layout/orgChart1"/>
    <dgm:cxn modelId="{99783CF4-5513-4ED7-979B-AAE8BCB565CB}" type="presParOf" srcId="{096EAF02-8A2A-45F9-91A7-937E6B526838}" destId="{B5B2A5B5-96C0-4368-8032-9A007B92B68B}" srcOrd="0" destOrd="0" presId="urn:microsoft.com/office/officeart/2005/8/layout/orgChart1"/>
    <dgm:cxn modelId="{831A79BB-41D3-4E44-AE98-703DA62DC371}" type="presParOf" srcId="{096EAF02-8A2A-45F9-91A7-937E6B526838}" destId="{96FAD348-4142-49EF-A8B1-D0DC73118854}" srcOrd="1" destOrd="0" presId="urn:microsoft.com/office/officeart/2005/8/layout/orgChart1"/>
    <dgm:cxn modelId="{F0CACC85-F58F-459E-97D9-FE8AD02E6362}" type="presParOf" srcId="{96FAD348-4142-49EF-A8B1-D0DC73118854}" destId="{0BB2D40D-5F69-4BB7-A625-302218228209}" srcOrd="0" destOrd="0" presId="urn:microsoft.com/office/officeart/2005/8/layout/orgChart1"/>
    <dgm:cxn modelId="{2F9C2A68-EC16-466A-B5A3-90F2EA6669AE}" type="presParOf" srcId="{0BB2D40D-5F69-4BB7-A625-302218228209}" destId="{5804864A-3FB7-46B1-A0E3-DF88EAC015C8}" srcOrd="0" destOrd="0" presId="urn:microsoft.com/office/officeart/2005/8/layout/orgChart1"/>
    <dgm:cxn modelId="{45AF294B-79BA-40D1-B108-915C9873D3C4}" type="presParOf" srcId="{0BB2D40D-5F69-4BB7-A625-302218228209}" destId="{84C2C8EC-EF1F-4515-A42A-0F3C39006949}" srcOrd="1" destOrd="0" presId="urn:microsoft.com/office/officeart/2005/8/layout/orgChart1"/>
    <dgm:cxn modelId="{02687277-2207-40EE-8626-AF9F33F5CF55}" type="presParOf" srcId="{96FAD348-4142-49EF-A8B1-D0DC73118854}" destId="{96ACF58F-7E34-45DD-90D2-19592266CE2B}" srcOrd="1" destOrd="0" presId="urn:microsoft.com/office/officeart/2005/8/layout/orgChart1"/>
    <dgm:cxn modelId="{85ACDB96-CC0F-46F2-89E0-D08DA4EE937C}" type="presParOf" srcId="{96FAD348-4142-49EF-A8B1-D0DC73118854}" destId="{F4479C05-471E-4E83-9062-3610F56610C1}" srcOrd="2" destOrd="0" presId="urn:microsoft.com/office/officeart/2005/8/layout/orgChart1"/>
    <dgm:cxn modelId="{02B37EC9-E721-4825-87FB-919B27D22336}" type="presParOf" srcId="{096EAF02-8A2A-45F9-91A7-937E6B526838}" destId="{5DA77ECC-DC54-477D-9337-56DC9562F70B}" srcOrd="2" destOrd="0" presId="urn:microsoft.com/office/officeart/2005/8/layout/orgChart1"/>
    <dgm:cxn modelId="{6BABDD6D-E8B8-4AEA-A045-0E1F49D18EA5}" type="presParOf" srcId="{096EAF02-8A2A-45F9-91A7-937E6B526838}" destId="{207D606F-FA5F-4B65-9DF9-58D025600420}" srcOrd="3" destOrd="0" presId="urn:microsoft.com/office/officeart/2005/8/layout/orgChart1"/>
    <dgm:cxn modelId="{A0AA56F7-E81F-488A-92C3-611B4024FBD4}" type="presParOf" srcId="{207D606F-FA5F-4B65-9DF9-58D025600420}" destId="{125FC399-F16C-411E-BBCC-7542FF7B9EE6}" srcOrd="0" destOrd="0" presId="urn:microsoft.com/office/officeart/2005/8/layout/orgChart1"/>
    <dgm:cxn modelId="{AA38135B-2CBE-49EC-BC19-5BBE4DD78356}" type="presParOf" srcId="{125FC399-F16C-411E-BBCC-7542FF7B9EE6}" destId="{C8D20FEA-83FE-40D9-8B4F-95506788F36E}" srcOrd="0" destOrd="0" presId="urn:microsoft.com/office/officeart/2005/8/layout/orgChart1"/>
    <dgm:cxn modelId="{8DD65BFC-2DBE-4864-A3E9-0373B962F03B}" type="presParOf" srcId="{125FC399-F16C-411E-BBCC-7542FF7B9EE6}" destId="{8AECAA50-D9FB-4F79-AB71-E4033752EEEE}" srcOrd="1" destOrd="0" presId="urn:microsoft.com/office/officeart/2005/8/layout/orgChart1"/>
    <dgm:cxn modelId="{5D8788E8-8687-43EE-9E86-7CE8721EB02F}" type="presParOf" srcId="{207D606F-FA5F-4B65-9DF9-58D025600420}" destId="{098DF59F-06CD-4F85-94FF-DDE7A8B231FC}" srcOrd="1" destOrd="0" presId="urn:microsoft.com/office/officeart/2005/8/layout/orgChart1"/>
    <dgm:cxn modelId="{3C6A94D7-0AFB-4500-A62B-0323AACC18D4}" type="presParOf" srcId="{207D606F-FA5F-4B65-9DF9-58D025600420}" destId="{AA4AD751-88AA-4214-9931-80DE26BC94A7}" srcOrd="2" destOrd="0" presId="urn:microsoft.com/office/officeart/2005/8/layout/orgChart1"/>
    <dgm:cxn modelId="{A4D17A71-E4A3-4087-8FDB-3E81A05FF0B3}" type="presParOf" srcId="{096EAF02-8A2A-45F9-91A7-937E6B526838}" destId="{20806F0B-A07C-4DC7-9649-3225FDFB2138}" srcOrd="4" destOrd="0" presId="urn:microsoft.com/office/officeart/2005/8/layout/orgChart1"/>
    <dgm:cxn modelId="{2DF77EE7-F1D9-4229-AC5A-7B4138BFB8BA}" type="presParOf" srcId="{096EAF02-8A2A-45F9-91A7-937E6B526838}" destId="{D557B229-9D41-4E31-A0EA-A7FC1B36F9E3}" srcOrd="5" destOrd="0" presId="urn:microsoft.com/office/officeart/2005/8/layout/orgChart1"/>
    <dgm:cxn modelId="{DFFEDEFA-DD40-4213-86A0-9CC097CF5991}" type="presParOf" srcId="{D557B229-9D41-4E31-A0EA-A7FC1B36F9E3}" destId="{BF384CE2-02BA-469C-AA33-EEE170ADF09F}" srcOrd="0" destOrd="0" presId="urn:microsoft.com/office/officeart/2005/8/layout/orgChart1"/>
    <dgm:cxn modelId="{B167374B-7550-46A3-8870-AF5428B816E1}" type="presParOf" srcId="{BF384CE2-02BA-469C-AA33-EEE170ADF09F}" destId="{E214E174-F589-45BA-A690-299BE667B36F}" srcOrd="0" destOrd="0" presId="urn:microsoft.com/office/officeart/2005/8/layout/orgChart1"/>
    <dgm:cxn modelId="{2D7B9608-F2C4-4C6C-BB0E-4F2CE150A020}" type="presParOf" srcId="{BF384CE2-02BA-469C-AA33-EEE170ADF09F}" destId="{26844977-038A-4179-BA27-B8619DFB9F35}" srcOrd="1" destOrd="0" presId="urn:microsoft.com/office/officeart/2005/8/layout/orgChart1"/>
    <dgm:cxn modelId="{C63201B2-BAFF-44EC-AC33-41489038D86A}" type="presParOf" srcId="{D557B229-9D41-4E31-A0EA-A7FC1B36F9E3}" destId="{7FF1A36C-76AC-47FD-AD22-49AFA959E84F}" srcOrd="1" destOrd="0" presId="urn:microsoft.com/office/officeart/2005/8/layout/orgChart1"/>
    <dgm:cxn modelId="{546F455C-D84C-4B55-86C8-6763D72B7C9B}" type="presParOf" srcId="{D557B229-9D41-4E31-A0EA-A7FC1B36F9E3}" destId="{6DB59D7D-138D-4F86-B4F5-18D90AD6A31E}" srcOrd="2" destOrd="0" presId="urn:microsoft.com/office/officeart/2005/8/layout/orgChart1"/>
    <dgm:cxn modelId="{8FF25492-7933-476C-8C06-7A91F624AD57}" type="presParOf" srcId="{096EAF02-8A2A-45F9-91A7-937E6B526838}" destId="{F1B22A0F-FD70-4CE6-8DCE-66E17ABFF6B5}" srcOrd="6" destOrd="0" presId="urn:microsoft.com/office/officeart/2005/8/layout/orgChart1"/>
    <dgm:cxn modelId="{23C348C3-34F7-4AE2-9738-DF1E0FCD94BB}" type="presParOf" srcId="{096EAF02-8A2A-45F9-91A7-937E6B526838}" destId="{C04815F2-2E0F-4BE7-BBF0-59BEE41F3266}" srcOrd="7" destOrd="0" presId="urn:microsoft.com/office/officeart/2005/8/layout/orgChart1"/>
    <dgm:cxn modelId="{19D22DAA-A2DD-4F70-87FB-72AACA895859}" type="presParOf" srcId="{C04815F2-2E0F-4BE7-BBF0-59BEE41F3266}" destId="{B8F6C182-A59A-4BA0-8415-C627C9FB30FA}" srcOrd="0" destOrd="0" presId="urn:microsoft.com/office/officeart/2005/8/layout/orgChart1"/>
    <dgm:cxn modelId="{BE124470-A58D-4E7E-AA9F-DBD3A553A13D}" type="presParOf" srcId="{B8F6C182-A59A-4BA0-8415-C627C9FB30FA}" destId="{4A2B8092-9513-4414-93DA-04CBAE761019}" srcOrd="0" destOrd="0" presId="urn:microsoft.com/office/officeart/2005/8/layout/orgChart1"/>
    <dgm:cxn modelId="{816EFF99-0330-4813-8B63-F82058344D23}" type="presParOf" srcId="{B8F6C182-A59A-4BA0-8415-C627C9FB30FA}" destId="{28CC59B7-A4B4-41C7-976E-E8FBFD6AA45A}" srcOrd="1" destOrd="0" presId="urn:microsoft.com/office/officeart/2005/8/layout/orgChart1"/>
    <dgm:cxn modelId="{10FB83C5-E032-4D09-A37E-106AE51399F6}" type="presParOf" srcId="{C04815F2-2E0F-4BE7-BBF0-59BEE41F3266}" destId="{983B0E8F-CEB0-4AFF-BC6C-B5C4DA4F7A76}" srcOrd="1" destOrd="0" presId="urn:microsoft.com/office/officeart/2005/8/layout/orgChart1"/>
    <dgm:cxn modelId="{3CF23D2B-5479-4D22-8325-06E99EEC89BF}" type="presParOf" srcId="{C04815F2-2E0F-4BE7-BBF0-59BEE41F3266}" destId="{6303DAED-F9F0-414F-9A81-303FC6B8030A}" srcOrd="2" destOrd="0" presId="urn:microsoft.com/office/officeart/2005/8/layout/orgChart1"/>
    <dgm:cxn modelId="{1E8708F4-879F-4210-975F-E700F587D602}" type="presParOf" srcId="{66C968D1-2B10-4881-A2B6-49982F8F586A}" destId="{71CE4FA1-0BC5-435A-A3D6-73EA8C1EE06A}" srcOrd="2" destOrd="0" presId="urn:microsoft.com/office/officeart/2005/8/layout/orgChart1"/>
    <dgm:cxn modelId="{41C57CD7-81F4-493A-BDB6-B579A44CFD90}" type="presParOf" srcId="{53EA976D-F55A-40C6-86E9-5EEA6A0ED07E}" destId="{63AB3F9E-C2E4-48F8-8667-1E5C00FB2172}" srcOrd="2" destOrd="0" presId="urn:microsoft.com/office/officeart/2005/8/layout/orgChart1"/>
    <dgm:cxn modelId="{4CCC597E-924E-48F9-BC1D-25D08776705A}" type="presParOf" srcId="{53EA976D-F55A-40C6-86E9-5EEA6A0ED07E}" destId="{B1E9CFC6-EC23-4AAA-B97C-04679D097018}" srcOrd="3" destOrd="0" presId="urn:microsoft.com/office/officeart/2005/8/layout/orgChart1"/>
    <dgm:cxn modelId="{816EADC5-058D-49FA-A10F-FBCD99F8C851}" type="presParOf" srcId="{B1E9CFC6-EC23-4AAA-B97C-04679D097018}" destId="{CC2569AB-33FF-464C-A7A8-774FE1863F74}" srcOrd="0" destOrd="0" presId="urn:microsoft.com/office/officeart/2005/8/layout/orgChart1"/>
    <dgm:cxn modelId="{5FD2A71C-5292-45FB-AE3A-EB139A00A2DF}" type="presParOf" srcId="{CC2569AB-33FF-464C-A7A8-774FE1863F74}" destId="{EB518090-1D80-4B64-83D5-B8E05B4F9E46}" srcOrd="0" destOrd="0" presId="urn:microsoft.com/office/officeart/2005/8/layout/orgChart1"/>
    <dgm:cxn modelId="{BF9FD54F-2E26-4BC6-BDDC-41E1A31E649C}" type="presParOf" srcId="{CC2569AB-33FF-464C-A7A8-774FE1863F74}" destId="{AB7C995D-5F9F-4CA4-BDED-22D38C10EE75}" srcOrd="1" destOrd="0" presId="urn:microsoft.com/office/officeart/2005/8/layout/orgChart1"/>
    <dgm:cxn modelId="{DD3E34FB-8850-4CD5-83D6-DFFE036FF358}" type="presParOf" srcId="{B1E9CFC6-EC23-4AAA-B97C-04679D097018}" destId="{ADEC6D63-CF59-424E-8403-5D44CF3938C3}" srcOrd="1" destOrd="0" presId="urn:microsoft.com/office/officeart/2005/8/layout/orgChart1"/>
    <dgm:cxn modelId="{E5089BE2-700D-4265-9506-607A7DCC0E0C}" type="presParOf" srcId="{ADEC6D63-CF59-424E-8403-5D44CF3938C3}" destId="{7FB7EA6F-5AB4-4619-9DF9-5197A7BC11F1}" srcOrd="0" destOrd="0" presId="urn:microsoft.com/office/officeart/2005/8/layout/orgChart1"/>
    <dgm:cxn modelId="{FB0D04BA-8C66-4477-9FFE-3AFE40CF0EBA}" type="presParOf" srcId="{ADEC6D63-CF59-424E-8403-5D44CF3938C3}" destId="{91625999-A9F5-4C04-8B93-BBC164339FE1}" srcOrd="1" destOrd="0" presId="urn:microsoft.com/office/officeart/2005/8/layout/orgChart1"/>
    <dgm:cxn modelId="{D905D930-604F-497C-9474-579EDE04CD1D}" type="presParOf" srcId="{91625999-A9F5-4C04-8B93-BBC164339FE1}" destId="{C94BC04E-764C-4C02-9BF6-13A5535C28F2}" srcOrd="0" destOrd="0" presId="urn:microsoft.com/office/officeart/2005/8/layout/orgChart1"/>
    <dgm:cxn modelId="{71462C1D-A5F6-4EDB-BA02-CF965BC9AC4D}" type="presParOf" srcId="{C94BC04E-764C-4C02-9BF6-13A5535C28F2}" destId="{2EF097AD-BD9C-461F-9AE3-E0BE630DA2B2}" srcOrd="0" destOrd="0" presId="urn:microsoft.com/office/officeart/2005/8/layout/orgChart1"/>
    <dgm:cxn modelId="{45F45818-B3DC-44DB-ABF5-BBE61DC35E5D}" type="presParOf" srcId="{C94BC04E-764C-4C02-9BF6-13A5535C28F2}" destId="{A1F53753-DB91-4FCE-8766-E7A067B92A2E}" srcOrd="1" destOrd="0" presId="urn:microsoft.com/office/officeart/2005/8/layout/orgChart1"/>
    <dgm:cxn modelId="{FD96F92E-5BD5-444B-AD1F-588F5F737294}" type="presParOf" srcId="{91625999-A9F5-4C04-8B93-BBC164339FE1}" destId="{EF8A0659-1E05-43A1-9DEC-69B6C8CCAA26}" srcOrd="1" destOrd="0" presId="urn:microsoft.com/office/officeart/2005/8/layout/orgChart1"/>
    <dgm:cxn modelId="{5316D75F-6BA8-4198-A75A-DEA6E05F4299}" type="presParOf" srcId="{91625999-A9F5-4C04-8B93-BBC164339FE1}" destId="{C5090C20-396D-4BE2-9F40-38AA2F9F71FB}" srcOrd="2" destOrd="0" presId="urn:microsoft.com/office/officeart/2005/8/layout/orgChart1"/>
    <dgm:cxn modelId="{F833D609-6FA5-4D0B-8454-BEBF10D8D867}" type="presParOf" srcId="{ADEC6D63-CF59-424E-8403-5D44CF3938C3}" destId="{8C95B0FA-742C-40A0-81D1-BACC11E93F3F}" srcOrd="2" destOrd="0" presId="urn:microsoft.com/office/officeart/2005/8/layout/orgChart1"/>
    <dgm:cxn modelId="{6514E18F-0915-46E2-A3FC-34E5524FBF3E}" type="presParOf" srcId="{ADEC6D63-CF59-424E-8403-5D44CF3938C3}" destId="{1ED1A0AE-C7AE-4532-9A84-D560B33D2501}" srcOrd="3" destOrd="0" presId="urn:microsoft.com/office/officeart/2005/8/layout/orgChart1"/>
    <dgm:cxn modelId="{F9ABA62B-BA23-4E43-B95A-692369059622}" type="presParOf" srcId="{1ED1A0AE-C7AE-4532-9A84-D560B33D2501}" destId="{E78B2143-6AD2-4460-B67B-E4154CC241B8}" srcOrd="0" destOrd="0" presId="urn:microsoft.com/office/officeart/2005/8/layout/orgChart1"/>
    <dgm:cxn modelId="{979AD519-90F8-4732-88A1-40EE801C8DE5}" type="presParOf" srcId="{E78B2143-6AD2-4460-B67B-E4154CC241B8}" destId="{985847C4-8D45-44CF-B958-B05A1E962DDF}" srcOrd="0" destOrd="0" presId="urn:microsoft.com/office/officeart/2005/8/layout/orgChart1"/>
    <dgm:cxn modelId="{069E59CD-B381-429C-999C-CA1F487A9CEF}" type="presParOf" srcId="{E78B2143-6AD2-4460-B67B-E4154CC241B8}" destId="{D5180262-A4F1-48E5-9EA5-E6681A1CA193}" srcOrd="1" destOrd="0" presId="urn:microsoft.com/office/officeart/2005/8/layout/orgChart1"/>
    <dgm:cxn modelId="{8B839C6A-DA42-46B2-8FBE-AEC57F528F17}" type="presParOf" srcId="{1ED1A0AE-C7AE-4532-9A84-D560B33D2501}" destId="{471A0B17-7D40-4E02-8267-9B5416BD8C0C}" srcOrd="1" destOrd="0" presId="urn:microsoft.com/office/officeart/2005/8/layout/orgChart1"/>
    <dgm:cxn modelId="{AAEB5709-49BF-4178-9D14-FEC6B7F07FE0}" type="presParOf" srcId="{1ED1A0AE-C7AE-4532-9A84-D560B33D2501}" destId="{99A791BB-FA16-495B-8C08-FDE292677860}" srcOrd="2" destOrd="0" presId="urn:microsoft.com/office/officeart/2005/8/layout/orgChart1"/>
    <dgm:cxn modelId="{DB6FA5B1-47C4-4EC6-AD5A-868DA35D4307}" type="presParOf" srcId="{ADEC6D63-CF59-424E-8403-5D44CF3938C3}" destId="{C5530E57-1AD6-40EB-9051-85833F07EC49}" srcOrd="4" destOrd="0" presId="urn:microsoft.com/office/officeart/2005/8/layout/orgChart1"/>
    <dgm:cxn modelId="{56B361C2-3229-4858-B9A6-AC571A05A771}" type="presParOf" srcId="{ADEC6D63-CF59-424E-8403-5D44CF3938C3}" destId="{B8B10507-A572-4783-B7A9-F37665F662ED}" srcOrd="5" destOrd="0" presId="urn:microsoft.com/office/officeart/2005/8/layout/orgChart1"/>
    <dgm:cxn modelId="{9A1F8537-97CC-4B20-8F7E-66F632F016EE}" type="presParOf" srcId="{B8B10507-A572-4783-B7A9-F37665F662ED}" destId="{A67CE8A4-BDC8-4D8A-9BC1-042516D292C3}" srcOrd="0" destOrd="0" presId="urn:microsoft.com/office/officeart/2005/8/layout/orgChart1"/>
    <dgm:cxn modelId="{7B4F0C6F-ABB8-4DFC-8F6E-743729EB3AEA}" type="presParOf" srcId="{A67CE8A4-BDC8-4D8A-9BC1-042516D292C3}" destId="{BA8A2062-55B9-47F8-8989-5888D6481261}" srcOrd="0" destOrd="0" presId="urn:microsoft.com/office/officeart/2005/8/layout/orgChart1"/>
    <dgm:cxn modelId="{829932B4-557F-4812-A1FE-CAA448C663F1}" type="presParOf" srcId="{A67CE8A4-BDC8-4D8A-9BC1-042516D292C3}" destId="{4525A492-A79A-4AF0-B1AB-DDF6FEBBAD39}" srcOrd="1" destOrd="0" presId="urn:microsoft.com/office/officeart/2005/8/layout/orgChart1"/>
    <dgm:cxn modelId="{7DAB8D73-08CC-4FFA-825D-C74A529B16EB}" type="presParOf" srcId="{B8B10507-A572-4783-B7A9-F37665F662ED}" destId="{BC56D8E1-8307-4BCC-A6BF-029F967C4C60}" srcOrd="1" destOrd="0" presId="urn:microsoft.com/office/officeart/2005/8/layout/orgChart1"/>
    <dgm:cxn modelId="{6B66E952-3F1F-420F-8088-13EEDCE1FE59}" type="presParOf" srcId="{B8B10507-A572-4783-B7A9-F37665F662ED}" destId="{00EC013B-0298-410D-9854-C6AFCFD150B7}" srcOrd="2" destOrd="0" presId="urn:microsoft.com/office/officeart/2005/8/layout/orgChart1"/>
    <dgm:cxn modelId="{259F2C6A-0051-4EE6-B0D9-5CC6874598FB}" type="presParOf" srcId="{ADEC6D63-CF59-424E-8403-5D44CF3938C3}" destId="{2479C87A-C9AE-4448-A46A-27A3E64CFB27}" srcOrd="6" destOrd="0" presId="urn:microsoft.com/office/officeart/2005/8/layout/orgChart1"/>
    <dgm:cxn modelId="{BFFFFFCD-E801-4866-B861-AC1A3FADC5AB}" type="presParOf" srcId="{ADEC6D63-CF59-424E-8403-5D44CF3938C3}" destId="{AC6434AD-5100-43E9-A910-4D92354D104A}" srcOrd="7" destOrd="0" presId="urn:microsoft.com/office/officeart/2005/8/layout/orgChart1"/>
    <dgm:cxn modelId="{8AAC39DA-231B-4F4F-80CC-6A014E254D75}" type="presParOf" srcId="{AC6434AD-5100-43E9-A910-4D92354D104A}" destId="{74D86ADB-9781-4681-A240-4FDF2767C96F}" srcOrd="0" destOrd="0" presId="urn:microsoft.com/office/officeart/2005/8/layout/orgChart1"/>
    <dgm:cxn modelId="{8EA8F331-5D04-41E3-820F-FACC0E2B0B1B}" type="presParOf" srcId="{74D86ADB-9781-4681-A240-4FDF2767C96F}" destId="{08E12221-89A2-4A34-B776-276AB9F41974}" srcOrd="0" destOrd="0" presId="urn:microsoft.com/office/officeart/2005/8/layout/orgChart1"/>
    <dgm:cxn modelId="{E809BE14-962F-4C3B-9DE2-D969B98F9F5D}" type="presParOf" srcId="{74D86ADB-9781-4681-A240-4FDF2767C96F}" destId="{4653EF3F-3802-4321-BFE1-FBF6988550FB}" srcOrd="1" destOrd="0" presId="urn:microsoft.com/office/officeart/2005/8/layout/orgChart1"/>
    <dgm:cxn modelId="{BE5FCA9E-B0AC-4BB4-9D9F-A7027687EA36}" type="presParOf" srcId="{AC6434AD-5100-43E9-A910-4D92354D104A}" destId="{4BF67DDE-10AE-4814-BFDE-FAE15723BFC0}" srcOrd="1" destOrd="0" presId="urn:microsoft.com/office/officeart/2005/8/layout/orgChart1"/>
    <dgm:cxn modelId="{7D05B193-D137-490D-AC2B-04FBE8C64BDC}" type="presParOf" srcId="{AC6434AD-5100-43E9-A910-4D92354D104A}" destId="{A887DFC4-0FD5-40C7-A08A-C3CD5024F9A6}" srcOrd="2" destOrd="0" presId="urn:microsoft.com/office/officeart/2005/8/layout/orgChart1"/>
    <dgm:cxn modelId="{23077FAD-C3B0-44BD-9B10-A1AD2147F637}" type="presParOf" srcId="{B1E9CFC6-EC23-4AAA-B97C-04679D097018}" destId="{318B31EE-03F7-431A-9C4D-6FFAF41AEA12}" srcOrd="2" destOrd="0" presId="urn:microsoft.com/office/officeart/2005/8/layout/orgChart1"/>
    <dgm:cxn modelId="{6F7874D8-4137-4D7E-94C8-7B226287D28D}" type="presParOf" srcId="{53EA976D-F55A-40C6-86E9-5EEA6A0ED07E}" destId="{81571880-C9DF-4D4F-B3BE-452ADC051CA2}" srcOrd="4" destOrd="0" presId="urn:microsoft.com/office/officeart/2005/8/layout/orgChart1"/>
    <dgm:cxn modelId="{0463A5B0-1364-4D87-B5C4-E414DD1FC395}" type="presParOf" srcId="{53EA976D-F55A-40C6-86E9-5EEA6A0ED07E}" destId="{DC1EF085-B95F-44A4-811B-6D3B2FC9E308}" srcOrd="5" destOrd="0" presId="urn:microsoft.com/office/officeart/2005/8/layout/orgChart1"/>
    <dgm:cxn modelId="{8DE50CC4-22DC-4D4B-8762-DFABFAB0039F}" type="presParOf" srcId="{DC1EF085-B95F-44A4-811B-6D3B2FC9E308}" destId="{3DEE5B0B-06CE-464B-B85D-1677328A10D7}" srcOrd="0" destOrd="0" presId="urn:microsoft.com/office/officeart/2005/8/layout/orgChart1"/>
    <dgm:cxn modelId="{DAE70AA3-D34B-4555-96F4-53CA24EA822A}" type="presParOf" srcId="{3DEE5B0B-06CE-464B-B85D-1677328A10D7}" destId="{440A35F3-5F62-4251-981E-E787D691D47B}" srcOrd="0" destOrd="0" presId="urn:microsoft.com/office/officeart/2005/8/layout/orgChart1"/>
    <dgm:cxn modelId="{D025E326-1DE8-4DEA-B260-43C157FF6FCC}" type="presParOf" srcId="{3DEE5B0B-06CE-464B-B85D-1677328A10D7}" destId="{8B1A56FF-7ED7-498B-86A0-74772DCD827B}" srcOrd="1" destOrd="0" presId="urn:microsoft.com/office/officeart/2005/8/layout/orgChart1"/>
    <dgm:cxn modelId="{FBBD0B10-57A8-4AC5-89F7-864CEC1A3ED0}" type="presParOf" srcId="{DC1EF085-B95F-44A4-811B-6D3B2FC9E308}" destId="{EE6A974D-794E-4734-A69F-550EA23AEC5D}" srcOrd="1" destOrd="0" presId="urn:microsoft.com/office/officeart/2005/8/layout/orgChart1"/>
    <dgm:cxn modelId="{5A83570E-46CE-45CE-B7FB-3B489E3B8321}" type="presParOf" srcId="{DC1EF085-B95F-44A4-811B-6D3B2FC9E308}" destId="{5CD83107-54AD-456F-9F58-00ACCD653EA3}" srcOrd="2" destOrd="0" presId="urn:microsoft.com/office/officeart/2005/8/layout/orgChart1"/>
    <dgm:cxn modelId="{A4B860C0-7A91-49BB-9FEE-D23FCFC077A6}" type="presParOf" srcId="{53EA976D-F55A-40C6-86E9-5EEA6A0ED07E}" destId="{1B944A87-DA66-4EF4-8530-FCA7E3AF0AA9}" srcOrd="6" destOrd="0" presId="urn:microsoft.com/office/officeart/2005/8/layout/orgChart1"/>
    <dgm:cxn modelId="{13D88A37-602A-4C15-A8E7-A6A732F4E05E}" type="presParOf" srcId="{53EA976D-F55A-40C6-86E9-5EEA6A0ED07E}" destId="{8CA89A16-3238-4950-BAAE-08ECEA5B9C3D}" srcOrd="7" destOrd="0" presId="urn:microsoft.com/office/officeart/2005/8/layout/orgChart1"/>
    <dgm:cxn modelId="{998A238B-788E-4D64-AB5D-350D8CC354F7}" type="presParOf" srcId="{8CA89A16-3238-4950-BAAE-08ECEA5B9C3D}" destId="{AE1CB147-B557-455D-A749-9B2DC8233E9A}" srcOrd="0" destOrd="0" presId="urn:microsoft.com/office/officeart/2005/8/layout/orgChart1"/>
    <dgm:cxn modelId="{57E1CCFC-4D60-4D57-AE74-5E0DD8FC6640}" type="presParOf" srcId="{AE1CB147-B557-455D-A749-9B2DC8233E9A}" destId="{7E9397FF-F7E5-4B2C-822E-FACF4EF3D6C2}" srcOrd="0" destOrd="0" presId="urn:microsoft.com/office/officeart/2005/8/layout/orgChart1"/>
    <dgm:cxn modelId="{AAB37897-7CEB-46B8-9915-7567DDD1AC35}" type="presParOf" srcId="{AE1CB147-B557-455D-A749-9B2DC8233E9A}" destId="{29FBD476-3462-47F7-B37A-B7A78D3819FA}" srcOrd="1" destOrd="0" presId="urn:microsoft.com/office/officeart/2005/8/layout/orgChart1"/>
    <dgm:cxn modelId="{C4AC2521-D332-43E2-A21E-016D7EFCBA4C}" type="presParOf" srcId="{8CA89A16-3238-4950-BAAE-08ECEA5B9C3D}" destId="{680A9209-C37B-4E53-B1AD-379F633B390B}" srcOrd="1" destOrd="0" presId="urn:microsoft.com/office/officeart/2005/8/layout/orgChart1"/>
    <dgm:cxn modelId="{3D545F11-A7E9-4B15-9442-D6CE8264A53B}" type="presParOf" srcId="{8CA89A16-3238-4950-BAAE-08ECEA5B9C3D}" destId="{D875C508-1A33-4FD3-97CC-ECAB444019EF}" srcOrd="2" destOrd="0" presId="urn:microsoft.com/office/officeart/2005/8/layout/orgChart1"/>
    <dgm:cxn modelId="{B9C7E78F-F198-4200-9AEC-0FA1C2C4946D}" type="presParOf" srcId="{F813ABC5-E3D6-4065-8A5A-FEC3BF0F02F3}" destId="{15B9E7BA-69D3-41EC-9985-BE9CB10F8335}" srcOrd="2" destOrd="0" presId="urn:microsoft.com/office/officeart/2005/8/layout/orgChart1"/>
  </dgm:cxnLst>
  <dgm:bg/>
  <dgm:whole/>
  <dgm:extLst>
    <a:ext uri="http://schemas.microsoft.com/office/drawing/2008/diagram">
      <dsp:dataModelExt xmlns:dsp="http://schemas.microsoft.com/office/drawing/2008/diagram" relId="rId5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D900-BED7-4134-A441-4DED79B0E7D7}">
      <dsp:nvSpPr>
        <dsp:cNvPr id="0" name=""/>
        <dsp:cNvSpPr/>
      </dsp:nvSpPr>
      <dsp:spPr>
        <a:xfrm>
          <a:off x="4212431" y="669325"/>
          <a:ext cx="2417237" cy="279680"/>
        </a:xfrm>
        <a:custGeom>
          <a:avLst/>
          <a:gdLst/>
          <a:ahLst/>
          <a:cxnLst/>
          <a:rect l="0" t="0" r="0" b="0"/>
          <a:pathLst>
            <a:path>
              <a:moveTo>
                <a:pt x="0" y="0"/>
              </a:moveTo>
              <a:lnTo>
                <a:pt x="0" y="139840"/>
              </a:lnTo>
              <a:lnTo>
                <a:pt x="2417237" y="139840"/>
              </a:lnTo>
              <a:lnTo>
                <a:pt x="2417237"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8D76D-79DF-4167-BDD1-623FEE05D1BB}">
      <dsp:nvSpPr>
        <dsp:cNvPr id="0" name=""/>
        <dsp:cNvSpPr/>
      </dsp:nvSpPr>
      <dsp:spPr>
        <a:xfrm>
          <a:off x="4212431" y="669325"/>
          <a:ext cx="805745" cy="279680"/>
        </a:xfrm>
        <a:custGeom>
          <a:avLst/>
          <a:gdLst/>
          <a:ahLst/>
          <a:cxnLst/>
          <a:rect l="0" t="0" r="0" b="0"/>
          <a:pathLst>
            <a:path>
              <a:moveTo>
                <a:pt x="0" y="0"/>
              </a:moveTo>
              <a:lnTo>
                <a:pt x="0" y="139840"/>
              </a:lnTo>
              <a:lnTo>
                <a:pt x="805745" y="139840"/>
              </a:lnTo>
              <a:lnTo>
                <a:pt x="805745"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069589-49ED-4BB9-B600-96310501D7FB}">
      <dsp:nvSpPr>
        <dsp:cNvPr id="0" name=""/>
        <dsp:cNvSpPr/>
      </dsp:nvSpPr>
      <dsp:spPr>
        <a:xfrm>
          <a:off x="2873961" y="1614911"/>
          <a:ext cx="199771" cy="3449391"/>
        </a:xfrm>
        <a:custGeom>
          <a:avLst/>
          <a:gdLst/>
          <a:ahLst/>
          <a:cxnLst/>
          <a:rect l="0" t="0" r="0" b="0"/>
          <a:pathLst>
            <a:path>
              <a:moveTo>
                <a:pt x="0" y="0"/>
              </a:moveTo>
              <a:lnTo>
                <a:pt x="0" y="3449391"/>
              </a:lnTo>
              <a:lnTo>
                <a:pt x="199771" y="3449391"/>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269C2-55ED-4F5C-9403-0C2BDFE1BB34}">
      <dsp:nvSpPr>
        <dsp:cNvPr id="0" name=""/>
        <dsp:cNvSpPr/>
      </dsp:nvSpPr>
      <dsp:spPr>
        <a:xfrm>
          <a:off x="2873961" y="1614911"/>
          <a:ext cx="199771" cy="2503805"/>
        </a:xfrm>
        <a:custGeom>
          <a:avLst/>
          <a:gdLst/>
          <a:ahLst/>
          <a:cxnLst/>
          <a:rect l="0" t="0" r="0" b="0"/>
          <a:pathLst>
            <a:path>
              <a:moveTo>
                <a:pt x="0" y="0"/>
              </a:moveTo>
              <a:lnTo>
                <a:pt x="0" y="2503805"/>
              </a:lnTo>
              <a:lnTo>
                <a:pt x="199771" y="2503805"/>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3D9D3-CC0A-4A94-BB87-E742EDC9B0F1}">
      <dsp:nvSpPr>
        <dsp:cNvPr id="0" name=""/>
        <dsp:cNvSpPr/>
      </dsp:nvSpPr>
      <dsp:spPr>
        <a:xfrm>
          <a:off x="2873961" y="1614911"/>
          <a:ext cx="199771" cy="1558219"/>
        </a:xfrm>
        <a:custGeom>
          <a:avLst/>
          <a:gdLst/>
          <a:ahLst/>
          <a:cxnLst/>
          <a:rect l="0" t="0" r="0" b="0"/>
          <a:pathLst>
            <a:path>
              <a:moveTo>
                <a:pt x="0" y="0"/>
              </a:moveTo>
              <a:lnTo>
                <a:pt x="0" y="1558219"/>
              </a:lnTo>
              <a:lnTo>
                <a:pt x="199771" y="1558219"/>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162063-BF4E-45DE-A458-ADCDA5778D4B}">
      <dsp:nvSpPr>
        <dsp:cNvPr id="0" name=""/>
        <dsp:cNvSpPr/>
      </dsp:nvSpPr>
      <dsp:spPr>
        <a:xfrm>
          <a:off x="2873961" y="1614911"/>
          <a:ext cx="199771" cy="612633"/>
        </a:xfrm>
        <a:custGeom>
          <a:avLst/>
          <a:gdLst/>
          <a:ahLst/>
          <a:cxnLst/>
          <a:rect l="0" t="0" r="0" b="0"/>
          <a:pathLst>
            <a:path>
              <a:moveTo>
                <a:pt x="0" y="0"/>
              </a:moveTo>
              <a:lnTo>
                <a:pt x="0" y="612633"/>
              </a:lnTo>
              <a:lnTo>
                <a:pt x="199771" y="612633"/>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9590C-66B9-4AB2-87C8-5FCF0B077399}">
      <dsp:nvSpPr>
        <dsp:cNvPr id="0" name=""/>
        <dsp:cNvSpPr/>
      </dsp:nvSpPr>
      <dsp:spPr>
        <a:xfrm>
          <a:off x="3406685" y="669325"/>
          <a:ext cx="805745" cy="279680"/>
        </a:xfrm>
        <a:custGeom>
          <a:avLst/>
          <a:gdLst/>
          <a:ahLst/>
          <a:cxnLst/>
          <a:rect l="0" t="0" r="0" b="0"/>
          <a:pathLst>
            <a:path>
              <a:moveTo>
                <a:pt x="805745" y="0"/>
              </a:moveTo>
              <a:lnTo>
                <a:pt x="805745" y="139840"/>
              </a:lnTo>
              <a:lnTo>
                <a:pt x="0" y="139840"/>
              </a:lnTo>
              <a:lnTo>
                <a:pt x="0"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B75BC-2815-42E0-B815-7E58B93FA267}">
      <dsp:nvSpPr>
        <dsp:cNvPr id="0" name=""/>
        <dsp:cNvSpPr/>
      </dsp:nvSpPr>
      <dsp:spPr>
        <a:xfrm>
          <a:off x="1262469" y="1614911"/>
          <a:ext cx="199771" cy="3449391"/>
        </a:xfrm>
        <a:custGeom>
          <a:avLst/>
          <a:gdLst/>
          <a:ahLst/>
          <a:cxnLst/>
          <a:rect l="0" t="0" r="0" b="0"/>
          <a:pathLst>
            <a:path>
              <a:moveTo>
                <a:pt x="0" y="0"/>
              </a:moveTo>
              <a:lnTo>
                <a:pt x="0" y="3449391"/>
              </a:lnTo>
              <a:lnTo>
                <a:pt x="199771" y="3449391"/>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24CEE-3BEB-4F0A-8EB6-080234BCBAA6}">
      <dsp:nvSpPr>
        <dsp:cNvPr id="0" name=""/>
        <dsp:cNvSpPr/>
      </dsp:nvSpPr>
      <dsp:spPr>
        <a:xfrm>
          <a:off x="1262469" y="1614911"/>
          <a:ext cx="199771" cy="2503805"/>
        </a:xfrm>
        <a:custGeom>
          <a:avLst/>
          <a:gdLst/>
          <a:ahLst/>
          <a:cxnLst/>
          <a:rect l="0" t="0" r="0" b="0"/>
          <a:pathLst>
            <a:path>
              <a:moveTo>
                <a:pt x="0" y="0"/>
              </a:moveTo>
              <a:lnTo>
                <a:pt x="0" y="2503805"/>
              </a:lnTo>
              <a:lnTo>
                <a:pt x="199771" y="2503805"/>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DD991-0315-4106-B128-FF00CFDAF316}">
      <dsp:nvSpPr>
        <dsp:cNvPr id="0" name=""/>
        <dsp:cNvSpPr/>
      </dsp:nvSpPr>
      <dsp:spPr>
        <a:xfrm>
          <a:off x="1262469" y="1614911"/>
          <a:ext cx="199771" cy="1558219"/>
        </a:xfrm>
        <a:custGeom>
          <a:avLst/>
          <a:gdLst/>
          <a:ahLst/>
          <a:cxnLst/>
          <a:rect l="0" t="0" r="0" b="0"/>
          <a:pathLst>
            <a:path>
              <a:moveTo>
                <a:pt x="0" y="0"/>
              </a:moveTo>
              <a:lnTo>
                <a:pt x="0" y="1558219"/>
              </a:lnTo>
              <a:lnTo>
                <a:pt x="199771" y="1558219"/>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DF810-AC38-4F67-AF76-CA37E30D979E}">
      <dsp:nvSpPr>
        <dsp:cNvPr id="0" name=""/>
        <dsp:cNvSpPr/>
      </dsp:nvSpPr>
      <dsp:spPr>
        <a:xfrm>
          <a:off x="1262469" y="1614911"/>
          <a:ext cx="199771" cy="612633"/>
        </a:xfrm>
        <a:custGeom>
          <a:avLst/>
          <a:gdLst/>
          <a:ahLst/>
          <a:cxnLst/>
          <a:rect l="0" t="0" r="0" b="0"/>
          <a:pathLst>
            <a:path>
              <a:moveTo>
                <a:pt x="0" y="0"/>
              </a:moveTo>
              <a:lnTo>
                <a:pt x="0" y="612633"/>
              </a:lnTo>
              <a:lnTo>
                <a:pt x="199771" y="612633"/>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337BE-E59F-42DA-8481-C7254D54C567}">
      <dsp:nvSpPr>
        <dsp:cNvPr id="0" name=""/>
        <dsp:cNvSpPr/>
      </dsp:nvSpPr>
      <dsp:spPr>
        <a:xfrm>
          <a:off x="1795194" y="669325"/>
          <a:ext cx="2417237" cy="279680"/>
        </a:xfrm>
        <a:custGeom>
          <a:avLst/>
          <a:gdLst/>
          <a:ahLst/>
          <a:cxnLst/>
          <a:rect l="0" t="0" r="0" b="0"/>
          <a:pathLst>
            <a:path>
              <a:moveTo>
                <a:pt x="2417237" y="0"/>
              </a:moveTo>
              <a:lnTo>
                <a:pt x="2417237" y="139840"/>
              </a:lnTo>
              <a:lnTo>
                <a:pt x="0" y="139840"/>
              </a:lnTo>
              <a:lnTo>
                <a:pt x="0"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34BC9A-68DA-43D4-96DD-3902D9425ABB}">
      <dsp:nvSpPr>
        <dsp:cNvPr id="0" name=""/>
        <dsp:cNvSpPr/>
      </dsp:nvSpPr>
      <dsp:spPr>
        <a:xfrm>
          <a:off x="3546525" y="341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546525" y="3419"/>
        <a:ext cx="1331811" cy="665905"/>
      </dsp:txXfrm>
    </dsp:sp>
    <dsp:sp modelId="{9BCA9FFE-85AD-46B9-9257-52A0B4C4244D}">
      <dsp:nvSpPr>
        <dsp:cNvPr id="0" name=""/>
        <dsp:cNvSpPr/>
      </dsp:nvSpPr>
      <dsp:spPr>
        <a:xfrm>
          <a:off x="3613116" y="70010"/>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B6383-71D2-45B8-8830-2F8293C08AF1}">
      <dsp:nvSpPr>
        <dsp:cNvPr id="0" name=""/>
        <dsp:cNvSpPr/>
      </dsp:nvSpPr>
      <dsp:spPr>
        <a:xfrm>
          <a:off x="1129288"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129288" y="949005"/>
        <a:ext cx="1331811" cy="665905"/>
      </dsp:txXfrm>
    </dsp:sp>
    <dsp:sp modelId="{FBB6EEB6-8FF5-4BD6-9AE1-DB2CAF54F3EA}">
      <dsp:nvSpPr>
        <dsp:cNvPr id="0" name=""/>
        <dsp:cNvSpPr/>
      </dsp:nvSpPr>
      <dsp:spPr>
        <a:xfrm>
          <a:off x="1195879" y="1015596"/>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ACC3D-DD02-4AFE-9A38-23BE142A999D}">
      <dsp:nvSpPr>
        <dsp:cNvPr id="0" name=""/>
        <dsp:cNvSpPr/>
      </dsp:nvSpPr>
      <dsp:spPr>
        <a:xfrm>
          <a:off x="1462241" y="1894591"/>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1894591"/>
        <a:ext cx="1331811" cy="665905"/>
      </dsp:txXfrm>
    </dsp:sp>
    <dsp:sp modelId="{99AD548D-80DD-4696-846B-76816E3EFA4D}">
      <dsp:nvSpPr>
        <dsp:cNvPr id="0" name=""/>
        <dsp:cNvSpPr/>
      </dsp:nvSpPr>
      <dsp:spPr>
        <a:xfrm>
          <a:off x="1528831" y="1961182"/>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9C20B-8CDD-47B0-8337-ABD873B9C927}">
      <dsp:nvSpPr>
        <dsp:cNvPr id="0" name=""/>
        <dsp:cNvSpPr/>
      </dsp:nvSpPr>
      <dsp:spPr>
        <a:xfrm>
          <a:off x="1462241" y="2840177"/>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2840177"/>
        <a:ext cx="1331811" cy="665905"/>
      </dsp:txXfrm>
    </dsp:sp>
    <dsp:sp modelId="{C7901931-DB7B-404E-AD7C-C6E405774F2E}">
      <dsp:nvSpPr>
        <dsp:cNvPr id="0" name=""/>
        <dsp:cNvSpPr/>
      </dsp:nvSpPr>
      <dsp:spPr>
        <a:xfrm>
          <a:off x="1528831" y="2906768"/>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7EB76-DFE5-4CDC-867F-35AA911BE09F}">
      <dsp:nvSpPr>
        <dsp:cNvPr id="0" name=""/>
        <dsp:cNvSpPr/>
      </dsp:nvSpPr>
      <dsp:spPr>
        <a:xfrm>
          <a:off x="1462241" y="3785763"/>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3785763"/>
        <a:ext cx="1331811" cy="665905"/>
      </dsp:txXfrm>
    </dsp:sp>
    <dsp:sp modelId="{271027C9-AB45-4B71-8EE1-8CFC04FBA535}">
      <dsp:nvSpPr>
        <dsp:cNvPr id="0" name=""/>
        <dsp:cNvSpPr/>
      </dsp:nvSpPr>
      <dsp:spPr>
        <a:xfrm>
          <a:off x="1528831" y="3852354"/>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0D660-C660-4DBD-B6FF-F359F3C93075}">
      <dsp:nvSpPr>
        <dsp:cNvPr id="0" name=""/>
        <dsp:cNvSpPr/>
      </dsp:nvSpPr>
      <dsp:spPr>
        <a:xfrm>
          <a:off x="1462241" y="473134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4731349"/>
        <a:ext cx="1331811" cy="665905"/>
      </dsp:txXfrm>
    </dsp:sp>
    <dsp:sp modelId="{6BDAC014-4BD0-4033-9DF3-B5B9438A1280}">
      <dsp:nvSpPr>
        <dsp:cNvPr id="0" name=""/>
        <dsp:cNvSpPr/>
      </dsp:nvSpPr>
      <dsp:spPr>
        <a:xfrm>
          <a:off x="1528831" y="4797940"/>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2F208-E15A-4CBD-80E9-61398ACDB5A1}">
      <dsp:nvSpPr>
        <dsp:cNvPr id="0" name=""/>
        <dsp:cNvSpPr/>
      </dsp:nvSpPr>
      <dsp:spPr>
        <a:xfrm>
          <a:off x="2740780"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2740780" y="949005"/>
        <a:ext cx="1331811" cy="665905"/>
      </dsp:txXfrm>
    </dsp:sp>
    <dsp:sp modelId="{1B34252B-BD75-42A8-BD41-1B8D733E8C32}">
      <dsp:nvSpPr>
        <dsp:cNvPr id="0" name=""/>
        <dsp:cNvSpPr/>
      </dsp:nvSpPr>
      <dsp:spPr>
        <a:xfrm>
          <a:off x="2807370" y="1015596"/>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60A44-BF50-4392-99B6-77CFF3958F33}">
      <dsp:nvSpPr>
        <dsp:cNvPr id="0" name=""/>
        <dsp:cNvSpPr/>
      </dsp:nvSpPr>
      <dsp:spPr>
        <a:xfrm>
          <a:off x="3073732" y="1894591"/>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1894591"/>
        <a:ext cx="1331811" cy="665905"/>
      </dsp:txXfrm>
    </dsp:sp>
    <dsp:sp modelId="{222940DF-DDEC-424E-83C2-193EAA030055}">
      <dsp:nvSpPr>
        <dsp:cNvPr id="0" name=""/>
        <dsp:cNvSpPr/>
      </dsp:nvSpPr>
      <dsp:spPr>
        <a:xfrm>
          <a:off x="3140323" y="1961182"/>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3394BF-F54D-4E08-AB4F-E40F485DF97F}">
      <dsp:nvSpPr>
        <dsp:cNvPr id="0" name=""/>
        <dsp:cNvSpPr/>
      </dsp:nvSpPr>
      <dsp:spPr>
        <a:xfrm>
          <a:off x="3073732" y="2840177"/>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2840177"/>
        <a:ext cx="1331811" cy="665905"/>
      </dsp:txXfrm>
    </dsp:sp>
    <dsp:sp modelId="{AFCA9C0B-3F25-4536-AF2B-C6E214D9B5EA}">
      <dsp:nvSpPr>
        <dsp:cNvPr id="0" name=""/>
        <dsp:cNvSpPr/>
      </dsp:nvSpPr>
      <dsp:spPr>
        <a:xfrm>
          <a:off x="3140323" y="2906768"/>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4C2C3-5E51-4CC2-B5D1-5483B415F9FE}">
      <dsp:nvSpPr>
        <dsp:cNvPr id="0" name=""/>
        <dsp:cNvSpPr/>
      </dsp:nvSpPr>
      <dsp:spPr>
        <a:xfrm>
          <a:off x="3073732" y="3785763"/>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3785763"/>
        <a:ext cx="1331811" cy="665905"/>
      </dsp:txXfrm>
    </dsp:sp>
    <dsp:sp modelId="{CA5BDC07-660E-4C1E-A5B0-473721905357}">
      <dsp:nvSpPr>
        <dsp:cNvPr id="0" name=""/>
        <dsp:cNvSpPr/>
      </dsp:nvSpPr>
      <dsp:spPr>
        <a:xfrm>
          <a:off x="3140323" y="3852354"/>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1E1B1-C92D-4C10-B2B2-71F5BC83FAC3}">
      <dsp:nvSpPr>
        <dsp:cNvPr id="0" name=""/>
        <dsp:cNvSpPr/>
      </dsp:nvSpPr>
      <dsp:spPr>
        <a:xfrm>
          <a:off x="3073732" y="473134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4731349"/>
        <a:ext cx="1331811" cy="665905"/>
      </dsp:txXfrm>
    </dsp:sp>
    <dsp:sp modelId="{70431A30-463D-4BF9-A91F-FB57595A7012}">
      <dsp:nvSpPr>
        <dsp:cNvPr id="0" name=""/>
        <dsp:cNvSpPr/>
      </dsp:nvSpPr>
      <dsp:spPr>
        <a:xfrm>
          <a:off x="3140323" y="4797940"/>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87EB4-37B2-4073-B134-2EA380091F98}">
      <dsp:nvSpPr>
        <dsp:cNvPr id="0" name=""/>
        <dsp:cNvSpPr/>
      </dsp:nvSpPr>
      <dsp:spPr>
        <a:xfrm>
          <a:off x="4352271"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4352271" y="949005"/>
        <a:ext cx="1331811" cy="665905"/>
      </dsp:txXfrm>
    </dsp:sp>
    <dsp:sp modelId="{64EA27EA-66C0-42BF-AE33-762514AAC8C2}">
      <dsp:nvSpPr>
        <dsp:cNvPr id="0" name=""/>
        <dsp:cNvSpPr/>
      </dsp:nvSpPr>
      <dsp:spPr>
        <a:xfrm>
          <a:off x="4418862" y="1015596"/>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7818D-ADF0-41BB-9401-A0E0D41A2989}">
      <dsp:nvSpPr>
        <dsp:cNvPr id="0" name=""/>
        <dsp:cNvSpPr/>
      </dsp:nvSpPr>
      <dsp:spPr>
        <a:xfrm>
          <a:off x="5963763"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325"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5963763" y="949005"/>
        <a:ext cx="1331811" cy="665905"/>
      </dsp:txXfrm>
    </dsp:sp>
    <dsp:sp modelId="{9D6D767C-DC95-48A7-89FC-8F0905428C97}">
      <dsp:nvSpPr>
        <dsp:cNvPr id="0" name=""/>
        <dsp:cNvSpPr/>
      </dsp:nvSpPr>
      <dsp:spPr>
        <a:xfrm>
          <a:off x="6030353" y="1015596"/>
          <a:ext cx="399543" cy="532724"/>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44A87-DA66-4EF4-8530-FCA7E3AF0AA9}">
      <dsp:nvSpPr>
        <dsp:cNvPr id="0" name=""/>
        <dsp:cNvSpPr/>
      </dsp:nvSpPr>
      <dsp:spPr>
        <a:xfrm>
          <a:off x="4212431" y="669325"/>
          <a:ext cx="2417237" cy="279680"/>
        </a:xfrm>
        <a:custGeom>
          <a:avLst/>
          <a:gdLst/>
          <a:ahLst/>
          <a:cxnLst/>
          <a:rect l="0" t="0" r="0" b="0"/>
          <a:pathLst>
            <a:path>
              <a:moveTo>
                <a:pt x="0" y="0"/>
              </a:moveTo>
              <a:lnTo>
                <a:pt x="0" y="139840"/>
              </a:lnTo>
              <a:lnTo>
                <a:pt x="2417237" y="139840"/>
              </a:lnTo>
              <a:lnTo>
                <a:pt x="2417237"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571880-C9DF-4D4F-B3BE-452ADC051CA2}">
      <dsp:nvSpPr>
        <dsp:cNvPr id="0" name=""/>
        <dsp:cNvSpPr/>
      </dsp:nvSpPr>
      <dsp:spPr>
        <a:xfrm>
          <a:off x="4212431" y="669325"/>
          <a:ext cx="805745" cy="279680"/>
        </a:xfrm>
        <a:custGeom>
          <a:avLst/>
          <a:gdLst/>
          <a:ahLst/>
          <a:cxnLst/>
          <a:rect l="0" t="0" r="0" b="0"/>
          <a:pathLst>
            <a:path>
              <a:moveTo>
                <a:pt x="0" y="0"/>
              </a:moveTo>
              <a:lnTo>
                <a:pt x="0" y="139840"/>
              </a:lnTo>
              <a:lnTo>
                <a:pt x="805745" y="139840"/>
              </a:lnTo>
              <a:lnTo>
                <a:pt x="805745"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79C87A-C9AE-4448-A46A-27A3E64CFB27}">
      <dsp:nvSpPr>
        <dsp:cNvPr id="0" name=""/>
        <dsp:cNvSpPr/>
      </dsp:nvSpPr>
      <dsp:spPr>
        <a:xfrm>
          <a:off x="2873961" y="1614911"/>
          <a:ext cx="199771" cy="3449391"/>
        </a:xfrm>
        <a:custGeom>
          <a:avLst/>
          <a:gdLst/>
          <a:ahLst/>
          <a:cxnLst/>
          <a:rect l="0" t="0" r="0" b="0"/>
          <a:pathLst>
            <a:path>
              <a:moveTo>
                <a:pt x="0" y="0"/>
              </a:moveTo>
              <a:lnTo>
                <a:pt x="0" y="3449391"/>
              </a:lnTo>
              <a:lnTo>
                <a:pt x="199771" y="3449391"/>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30E57-1AD6-40EB-9051-85833F07EC49}">
      <dsp:nvSpPr>
        <dsp:cNvPr id="0" name=""/>
        <dsp:cNvSpPr/>
      </dsp:nvSpPr>
      <dsp:spPr>
        <a:xfrm>
          <a:off x="2873961" y="1614911"/>
          <a:ext cx="199771" cy="2503805"/>
        </a:xfrm>
        <a:custGeom>
          <a:avLst/>
          <a:gdLst/>
          <a:ahLst/>
          <a:cxnLst/>
          <a:rect l="0" t="0" r="0" b="0"/>
          <a:pathLst>
            <a:path>
              <a:moveTo>
                <a:pt x="0" y="0"/>
              </a:moveTo>
              <a:lnTo>
                <a:pt x="0" y="2503805"/>
              </a:lnTo>
              <a:lnTo>
                <a:pt x="199771" y="2503805"/>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5B0FA-742C-40A0-81D1-BACC11E93F3F}">
      <dsp:nvSpPr>
        <dsp:cNvPr id="0" name=""/>
        <dsp:cNvSpPr/>
      </dsp:nvSpPr>
      <dsp:spPr>
        <a:xfrm>
          <a:off x="2873961" y="1614911"/>
          <a:ext cx="199771" cy="1558219"/>
        </a:xfrm>
        <a:custGeom>
          <a:avLst/>
          <a:gdLst/>
          <a:ahLst/>
          <a:cxnLst/>
          <a:rect l="0" t="0" r="0" b="0"/>
          <a:pathLst>
            <a:path>
              <a:moveTo>
                <a:pt x="0" y="0"/>
              </a:moveTo>
              <a:lnTo>
                <a:pt x="0" y="1558219"/>
              </a:lnTo>
              <a:lnTo>
                <a:pt x="199771" y="1558219"/>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B7EA6F-5AB4-4619-9DF9-5197A7BC11F1}">
      <dsp:nvSpPr>
        <dsp:cNvPr id="0" name=""/>
        <dsp:cNvSpPr/>
      </dsp:nvSpPr>
      <dsp:spPr>
        <a:xfrm>
          <a:off x="2873961" y="1614911"/>
          <a:ext cx="199771" cy="612633"/>
        </a:xfrm>
        <a:custGeom>
          <a:avLst/>
          <a:gdLst/>
          <a:ahLst/>
          <a:cxnLst/>
          <a:rect l="0" t="0" r="0" b="0"/>
          <a:pathLst>
            <a:path>
              <a:moveTo>
                <a:pt x="0" y="0"/>
              </a:moveTo>
              <a:lnTo>
                <a:pt x="0" y="612633"/>
              </a:lnTo>
              <a:lnTo>
                <a:pt x="199771" y="612633"/>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B3F9E-C2E4-48F8-8667-1E5C00FB2172}">
      <dsp:nvSpPr>
        <dsp:cNvPr id="0" name=""/>
        <dsp:cNvSpPr/>
      </dsp:nvSpPr>
      <dsp:spPr>
        <a:xfrm>
          <a:off x="3406685" y="669325"/>
          <a:ext cx="805745" cy="279680"/>
        </a:xfrm>
        <a:custGeom>
          <a:avLst/>
          <a:gdLst/>
          <a:ahLst/>
          <a:cxnLst/>
          <a:rect l="0" t="0" r="0" b="0"/>
          <a:pathLst>
            <a:path>
              <a:moveTo>
                <a:pt x="805745" y="0"/>
              </a:moveTo>
              <a:lnTo>
                <a:pt x="805745" y="139840"/>
              </a:lnTo>
              <a:lnTo>
                <a:pt x="0" y="139840"/>
              </a:lnTo>
              <a:lnTo>
                <a:pt x="0"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22A0F-FD70-4CE6-8DCE-66E17ABFF6B5}">
      <dsp:nvSpPr>
        <dsp:cNvPr id="0" name=""/>
        <dsp:cNvSpPr/>
      </dsp:nvSpPr>
      <dsp:spPr>
        <a:xfrm>
          <a:off x="1262469" y="1614911"/>
          <a:ext cx="199771" cy="3449391"/>
        </a:xfrm>
        <a:custGeom>
          <a:avLst/>
          <a:gdLst/>
          <a:ahLst/>
          <a:cxnLst/>
          <a:rect l="0" t="0" r="0" b="0"/>
          <a:pathLst>
            <a:path>
              <a:moveTo>
                <a:pt x="0" y="0"/>
              </a:moveTo>
              <a:lnTo>
                <a:pt x="0" y="3449391"/>
              </a:lnTo>
              <a:lnTo>
                <a:pt x="199771" y="3449391"/>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06F0B-A07C-4DC7-9649-3225FDFB2138}">
      <dsp:nvSpPr>
        <dsp:cNvPr id="0" name=""/>
        <dsp:cNvSpPr/>
      </dsp:nvSpPr>
      <dsp:spPr>
        <a:xfrm>
          <a:off x="1262469" y="1614911"/>
          <a:ext cx="199771" cy="2503805"/>
        </a:xfrm>
        <a:custGeom>
          <a:avLst/>
          <a:gdLst/>
          <a:ahLst/>
          <a:cxnLst/>
          <a:rect l="0" t="0" r="0" b="0"/>
          <a:pathLst>
            <a:path>
              <a:moveTo>
                <a:pt x="0" y="0"/>
              </a:moveTo>
              <a:lnTo>
                <a:pt x="0" y="2503805"/>
              </a:lnTo>
              <a:lnTo>
                <a:pt x="199771" y="2503805"/>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77ECC-DC54-477D-9337-56DC9562F70B}">
      <dsp:nvSpPr>
        <dsp:cNvPr id="0" name=""/>
        <dsp:cNvSpPr/>
      </dsp:nvSpPr>
      <dsp:spPr>
        <a:xfrm>
          <a:off x="1262469" y="1614911"/>
          <a:ext cx="199771" cy="1558219"/>
        </a:xfrm>
        <a:custGeom>
          <a:avLst/>
          <a:gdLst/>
          <a:ahLst/>
          <a:cxnLst/>
          <a:rect l="0" t="0" r="0" b="0"/>
          <a:pathLst>
            <a:path>
              <a:moveTo>
                <a:pt x="0" y="0"/>
              </a:moveTo>
              <a:lnTo>
                <a:pt x="0" y="1558219"/>
              </a:lnTo>
              <a:lnTo>
                <a:pt x="199771" y="1558219"/>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2A5B5-96C0-4368-8032-9A007B92B68B}">
      <dsp:nvSpPr>
        <dsp:cNvPr id="0" name=""/>
        <dsp:cNvSpPr/>
      </dsp:nvSpPr>
      <dsp:spPr>
        <a:xfrm>
          <a:off x="1262469" y="1614911"/>
          <a:ext cx="199771" cy="612633"/>
        </a:xfrm>
        <a:custGeom>
          <a:avLst/>
          <a:gdLst/>
          <a:ahLst/>
          <a:cxnLst/>
          <a:rect l="0" t="0" r="0" b="0"/>
          <a:pathLst>
            <a:path>
              <a:moveTo>
                <a:pt x="0" y="0"/>
              </a:moveTo>
              <a:lnTo>
                <a:pt x="0" y="612633"/>
              </a:lnTo>
              <a:lnTo>
                <a:pt x="199771" y="612633"/>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8CA8E-2F4F-4552-87C8-9B17DC2C3AA0}">
      <dsp:nvSpPr>
        <dsp:cNvPr id="0" name=""/>
        <dsp:cNvSpPr/>
      </dsp:nvSpPr>
      <dsp:spPr>
        <a:xfrm>
          <a:off x="1795194" y="669325"/>
          <a:ext cx="2417237" cy="279680"/>
        </a:xfrm>
        <a:custGeom>
          <a:avLst/>
          <a:gdLst/>
          <a:ahLst/>
          <a:cxnLst/>
          <a:rect l="0" t="0" r="0" b="0"/>
          <a:pathLst>
            <a:path>
              <a:moveTo>
                <a:pt x="2417237" y="0"/>
              </a:moveTo>
              <a:lnTo>
                <a:pt x="2417237" y="139840"/>
              </a:lnTo>
              <a:lnTo>
                <a:pt x="0" y="139840"/>
              </a:lnTo>
              <a:lnTo>
                <a:pt x="0" y="27968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A86052-78B3-4DE4-92BD-CE4E3D8CB3A1}">
      <dsp:nvSpPr>
        <dsp:cNvPr id="0" name=""/>
        <dsp:cNvSpPr/>
      </dsp:nvSpPr>
      <dsp:spPr>
        <a:xfrm>
          <a:off x="3546525" y="341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546525" y="3419"/>
        <a:ext cx="1331811" cy="665905"/>
      </dsp:txXfrm>
    </dsp:sp>
    <dsp:sp modelId="{60B82898-8548-4370-89CA-243015E87E58}">
      <dsp:nvSpPr>
        <dsp:cNvPr id="0" name=""/>
        <dsp:cNvSpPr/>
      </dsp:nvSpPr>
      <dsp:spPr>
        <a:xfrm>
          <a:off x="1129288"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129288" y="949005"/>
        <a:ext cx="1331811" cy="665905"/>
      </dsp:txXfrm>
    </dsp:sp>
    <dsp:sp modelId="{5804864A-3FB7-46B1-A0E3-DF88EAC015C8}">
      <dsp:nvSpPr>
        <dsp:cNvPr id="0" name=""/>
        <dsp:cNvSpPr/>
      </dsp:nvSpPr>
      <dsp:spPr>
        <a:xfrm>
          <a:off x="1462241" y="1894591"/>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1894591"/>
        <a:ext cx="1331811" cy="665905"/>
      </dsp:txXfrm>
    </dsp:sp>
    <dsp:sp modelId="{C8D20FEA-83FE-40D9-8B4F-95506788F36E}">
      <dsp:nvSpPr>
        <dsp:cNvPr id="0" name=""/>
        <dsp:cNvSpPr/>
      </dsp:nvSpPr>
      <dsp:spPr>
        <a:xfrm>
          <a:off x="1462241" y="2840177"/>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2840177"/>
        <a:ext cx="1331811" cy="665905"/>
      </dsp:txXfrm>
    </dsp:sp>
    <dsp:sp modelId="{E214E174-F589-45BA-A690-299BE667B36F}">
      <dsp:nvSpPr>
        <dsp:cNvPr id="0" name=""/>
        <dsp:cNvSpPr/>
      </dsp:nvSpPr>
      <dsp:spPr>
        <a:xfrm>
          <a:off x="1462241" y="3785763"/>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3785763"/>
        <a:ext cx="1331811" cy="665905"/>
      </dsp:txXfrm>
    </dsp:sp>
    <dsp:sp modelId="{4A2B8092-9513-4414-93DA-04CBAE761019}">
      <dsp:nvSpPr>
        <dsp:cNvPr id="0" name=""/>
        <dsp:cNvSpPr/>
      </dsp:nvSpPr>
      <dsp:spPr>
        <a:xfrm>
          <a:off x="1462241" y="473134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1462241" y="4731349"/>
        <a:ext cx="1331811" cy="665905"/>
      </dsp:txXfrm>
    </dsp:sp>
    <dsp:sp modelId="{EB518090-1D80-4B64-83D5-B8E05B4F9E46}">
      <dsp:nvSpPr>
        <dsp:cNvPr id="0" name=""/>
        <dsp:cNvSpPr/>
      </dsp:nvSpPr>
      <dsp:spPr>
        <a:xfrm>
          <a:off x="2740780"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2740780" y="949005"/>
        <a:ext cx="1331811" cy="665905"/>
      </dsp:txXfrm>
    </dsp:sp>
    <dsp:sp modelId="{2EF097AD-BD9C-461F-9AE3-E0BE630DA2B2}">
      <dsp:nvSpPr>
        <dsp:cNvPr id="0" name=""/>
        <dsp:cNvSpPr/>
      </dsp:nvSpPr>
      <dsp:spPr>
        <a:xfrm>
          <a:off x="3073732" y="1894591"/>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1894591"/>
        <a:ext cx="1331811" cy="665905"/>
      </dsp:txXfrm>
    </dsp:sp>
    <dsp:sp modelId="{985847C4-8D45-44CF-B958-B05A1E962DDF}">
      <dsp:nvSpPr>
        <dsp:cNvPr id="0" name=""/>
        <dsp:cNvSpPr/>
      </dsp:nvSpPr>
      <dsp:spPr>
        <a:xfrm>
          <a:off x="3073732" y="2840177"/>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2840177"/>
        <a:ext cx="1331811" cy="665905"/>
      </dsp:txXfrm>
    </dsp:sp>
    <dsp:sp modelId="{BA8A2062-55B9-47F8-8989-5888D6481261}">
      <dsp:nvSpPr>
        <dsp:cNvPr id="0" name=""/>
        <dsp:cNvSpPr/>
      </dsp:nvSpPr>
      <dsp:spPr>
        <a:xfrm>
          <a:off x="3073732" y="3785763"/>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3785763"/>
        <a:ext cx="1331811" cy="665905"/>
      </dsp:txXfrm>
    </dsp:sp>
    <dsp:sp modelId="{08E12221-89A2-4A34-B776-276AB9F41974}">
      <dsp:nvSpPr>
        <dsp:cNvPr id="0" name=""/>
        <dsp:cNvSpPr/>
      </dsp:nvSpPr>
      <dsp:spPr>
        <a:xfrm>
          <a:off x="3073732" y="4731349"/>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3073732" y="4731349"/>
        <a:ext cx="1331811" cy="665905"/>
      </dsp:txXfrm>
    </dsp:sp>
    <dsp:sp modelId="{440A35F3-5F62-4251-981E-E787D691D47B}">
      <dsp:nvSpPr>
        <dsp:cNvPr id="0" name=""/>
        <dsp:cNvSpPr/>
      </dsp:nvSpPr>
      <dsp:spPr>
        <a:xfrm>
          <a:off x="4352271"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4352271" y="949005"/>
        <a:ext cx="1331811" cy="665905"/>
      </dsp:txXfrm>
    </dsp:sp>
    <dsp:sp modelId="{7E9397FF-F7E5-4B2C-822E-FACF4EF3D6C2}">
      <dsp:nvSpPr>
        <dsp:cNvPr id="0" name=""/>
        <dsp:cNvSpPr/>
      </dsp:nvSpPr>
      <dsp:spPr>
        <a:xfrm>
          <a:off x="5963763" y="949005"/>
          <a:ext cx="1331811" cy="665905"/>
        </a:xfrm>
        <a:prstGeom prst="rect">
          <a:avLst/>
        </a:prstGeom>
        <a:solidFill>
          <a:schemeClr val="lt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Tekst</a:t>
          </a:r>
        </a:p>
      </dsp:txBody>
      <dsp:txXfrm>
        <a:off x="5963763" y="949005"/>
        <a:ext cx="1331811" cy="665905"/>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1">
  <dgm:title val="Organisasjonskart med bilder"/>
  <dgm:desc val="Brukes til å vise hierarkisk informasjon eller rapporteringsforhold i en organisasjon med tilhørende bilder. Hjelpefiguren og de hengende oppsettene for organisasjonskartet er tilgjengelige med dette oppsette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B2FD9-0032-4B86-9350-D4068988877E}" type="datetimeFigureOut">
              <a:rPr lang="nb-NO" smtClean="0"/>
              <a:t>02.05.2023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14164-A945-4B91-A0DB-C99A6289C4A8}" type="slidenum">
              <a:rPr lang="nb-NO" smtClean="0"/>
              <a:t>‹#›</a:t>
            </a:fld>
            <a:endParaRPr lang="nb-NO"/>
          </a:p>
        </p:txBody>
      </p:sp>
    </p:spTree>
    <p:extLst>
      <p:ext uri="{BB962C8B-B14F-4D97-AF65-F5344CB8AC3E}">
        <p14:creationId xmlns:p14="http://schemas.microsoft.com/office/powerpoint/2010/main" val="111072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osjektbloggen.no/hva-er-forskjellen-p%C3%A5-resultatm%C3%A5l-og-effektm%C3%A5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0B8776CF-909E-4C26-8131-87AEB33FA990}" type="slidenum">
              <a:rPr lang="nb-NO" smtClean="0"/>
              <a:pPr/>
              <a:t>2</a:t>
            </a:fld>
            <a:endParaRPr lang="nb-NO"/>
          </a:p>
        </p:txBody>
      </p:sp>
    </p:spTree>
    <p:extLst>
      <p:ext uri="{BB962C8B-B14F-4D97-AF65-F5344CB8AC3E}">
        <p14:creationId xmlns:p14="http://schemas.microsoft.com/office/powerpoint/2010/main" val="97981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a:t>Dette skjemaet bør ses i sammenheng med kommunikasjonsplanen. Ulike interessenter skal kommuniseres ulikt til. Er det noen som er negative, men med høy innflytelse er det viktige interessenter å holde tett kontakt med om de positive sidene ved prosjektet og kanskje også involvere dem der en kan. </a:t>
            </a:r>
          </a:p>
        </p:txBody>
      </p:sp>
      <p:sp>
        <p:nvSpPr>
          <p:cNvPr id="4" name="Plassholder for lysbildenummer 3"/>
          <p:cNvSpPr>
            <a:spLocks noGrp="1"/>
          </p:cNvSpPr>
          <p:nvPr>
            <p:ph type="sldNum" sz="quarter" idx="10"/>
          </p:nvPr>
        </p:nvSpPr>
        <p:spPr/>
        <p:txBody>
          <a:bodyPr/>
          <a:lstStyle/>
          <a:p>
            <a:fld id="{0B8776CF-909E-4C26-8131-87AEB33FA990}"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58442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a:solidFill>
                  <a:schemeClr val="tx1"/>
                </a:solidFill>
                <a:effectLst/>
                <a:latin typeface="+mn-lt"/>
                <a:ea typeface="+mn-ea"/>
                <a:cs typeface="+mn-cs"/>
              </a:rPr>
              <a:t>Styr fortellingen – og forventningene med en kommunikasjonsplan.</a:t>
            </a:r>
          </a:p>
          <a:p>
            <a:r>
              <a:rPr lang="nb-NO" sz="1200" b="0" i="0" kern="1200">
                <a:solidFill>
                  <a:schemeClr val="tx1"/>
                </a:solidFill>
                <a:effectLst/>
                <a:latin typeface="+mn-lt"/>
                <a:ea typeface="+mn-ea"/>
                <a:cs typeface="+mn-cs"/>
              </a:rPr>
              <a:t>Det er viktig å komme i gang med informasjons- og kommunikasjonsarbeidet tidlig i prosjektperioden. Det nytter ikke å vente med dette til endringene på plass, du må ut og fortelle og styre forventninger fra dag én. Ta initiativ til å fortelle! På den måten kan prosjektet selv ta styring over kommunikasjonen. Da blir det ikke slik at en hører noe gjennom en tredjepart. Identifiser interessentene, som nevnt tidligere og snakk med dem. Bruk tid på å informere og forklare hva som faktisk skal skje og hva som er realistisk å forvente. Vær konkret, relevant, lokal (hva betyr dette for oss) og direkte (ikke gå rundt grøten). </a:t>
            </a:r>
          </a:p>
          <a:p>
            <a:r>
              <a:rPr lang="nb-NO" sz="1200" b="0" i="0" kern="1200">
                <a:solidFill>
                  <a:schemeClr val="tx1"/>
                </a:solidFill>
                <a:effectLst/>
                <a:latin typeface="+mn-lt"/>
                <a:ea typeface="+mn-ea"/>
                <a:cs typeface="+mn-cs"/>
              </a:rPr>
              <a:t>(Gå igjennom punktene i planen)</a:t>
            </a:r>
          </a:p>
          <a:p>
            <a:endParaRPr lang="nb-NO"/>
          </a:p>
        </p:txBody>
      </p:sp>
      <p:sp>
        <p:nvSpPr>
          <p:cNvPr id="4" name="Plassholder for lysbildenummer 3"/>
          <p:cNvSpPr>
            <a:spLocks noGrp="1"/>
          </p:cNvSpPr>
          <p:nvPr>
            <p:ph type="sldNum" sz="quarter" idx="10"/>
          </p:nvPr>
        </p:nvSpPr>
        <p:spPr/>
        <p:txBody>
          <a:bodyPr/>
          <a:lstStyle/>
          <a:p>
            <a:fld id="{1644E665-4DB3-45CD-A543-B3F0BD819E30}" type="slidenum">
              <a:rPr lang="nb-NO" smtClean="0">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214410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Milepæler sikrer at vi holder kursen og framdriften i prosjektet</a:t>
            </a:r>
          </a:p>
          <a:p>
            <a:endParaRPr lang="nb-NO"/>
          </a:p>
          <a:p>
            <a:r>
              <a:rPr lang="nb-NO"/>
              <a:t>En milepæl er en tidsbestemt tilstand. Den beskriver at noe skal være oppnådd til en bestemt tid, en viktig beslutning er tatt eller at et delmål er nådd</a:t>
            </a:r>
          </a:p>
          <a:p>
            <a:endParaRPr lang="nb-NO"/>
          </a:p>
          <a:p>
            <a:r>
              <a:rPr lang="nb-NO"/>
              <a:t>En milepæl skal formuleres i presens og beskriver når selve tilstanden skal være nådd. </a:t>
            </a:r>
          </a:p>
          <a:p>
            <a:endParaRPr lang="nb-NO"/>
          </a:p>
          <a:p>
            <a:r>
              <a:rPr lang="nb-NO"/>
              <a:t>Milepæler defineres på et overordnet nivå og må i tillegg detaljplanlegges</a:t>
            </a:r>
          </a:p>
          <a:p>
            <a:endParaRPr lang="nb-NO"/>
          </a:p>
        </p:txBody>
      </p:sp>
      <p:sp>
        <p:nvSpPr>
          <p:cNvPr id="4" name="Plassholder for lysbildenummer 3"/>
          <p:cNvSpPr>
            <a:spLocks noGrp="1"/>
          </p:cNvSpPr>
          <p:nvPr>
            <p:ph type="sldNum" sz="quarter" idx="10"/>
          </p:nvPr>
        </p:nvSpPr>
        <p:spPr/>
        <p:txBody>
          <a:bodyPr/>
          <a:lstStyle/>
          <a:p>
            <a:fld id="{C3842AE3-5594-41A0-AF11-D5CDC754CB6E}" type="slidenum">
              <a:rPr lang="nb-NO" smtClean="0"/>
              <a:t>16</a:t>
            </a:fld>
            <a:endParaRPr lang="nb-NO"/>
          </a:p>
        </p:txBody>
      </p:sp>
    </p:spTree>
    <p:extLst>
      <p:ext uri="{BB962C8B-B14F-4D97-AF65-F5344CB8AC3E}">
        <p14:creationId xmlns:p14="http://schemas.microsoft.com/office/powerpoint/2010/main" val="193549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Til hver milepæl må det ligge noen konkrete aktiviteter som skal støtte opp under å nå mål i planen.</a:t>
            </a:r>
          </a:p>
          <a:p>
            <a:r>
              <a:rPr lang="nb-NO" b="0"/>
              <a:t>Her er det viktig med frist – ansvar og oppfølging av status. I planen er det satt inn en aktivitetsplan, dere må derfor kopiere opp en for hver milepæl</a:t>
            </a:r>
          </a:p>
        </p:txBody>
      </p:sp>
      <p:sp>
        <p:nvSpPr>
          <p:cNvPr id="4" name="Plassholder for lysbildenummer 3"/>
          <p:cNvSpPr>
            <a:spLocks noGrp="1"/>
          </p:cNvSpPr>
          <p:nvPr>
            <p:ph type="sldNum" sz="quarter" idx="10"/>
          </p:nvPr>
        </p:nvSpPr>
        <p:spPr/>
        <p:txBody>
          <a:bodyPr/>
          <a:lstStyle/>
          <a:p>
            <a:fld id="{C3842AE3-5594-41A0-AF11-D5CDC754CB6E}" type="slidenum">
              <a:rPr lang="nb-NO" smtClean="0"/>
              <a:t>17</a:t>
            </a:fld>
            <a:endParaRPr lang="nb-NO"/>
          </a:p>
        </p:txBody>
      </p:sp>
    </p:spTree>
    <p:extLst>
      <p:ext uri="{BB962C8B-B14F-4D97-AF65-F5344CB8AC3E}">
        <p14:creationId xmlns:p14="http://schemas.microsoft.com/office/powerpoint/2010/main" val="30192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En plan for evaluering bør inneholde en beskrivelse av: </a:t>
            </a:r>
          </a:p>
          <a:p>
            <a:pPr marL="933174" lvl="1" indent="-457200">
              <a:buFont typeface="+mj-lt"/>
              <a:buAutoNum type="arabicPeriod"/>
            </a:pPr>
            <a:r>
              <a:rPr lang="nb-NO"/>
              <a:t>Hvordan dere skal vurdere arbeidsprosessen underveis (husk å sette opp tidspunkt for underveisevaluering og sluttevaluering)</a:t>
            </a:r>
          </a:p>
          <a:p>
            <a:pPr marL="933174" lvl="1" indent="-457200">
              <a:buFont typeface="+mj-lt"/>
              <a:buAutoNum type="arabicPeriod"/>
            </a:pPr>
            <a:r>
              <a:rPr lang="nb-NO"/>
              <a:t>Hvordan dere skal vurdere om målene for arbeidet er nådd (husk å gjøre basismålinger og målinger underveis)</a:t>
            </a:r>
          </a:p>
          <a:p>
            <a:endParaRPr lang="nb-NO"/>
          </a:p>
        </p:txBody>
      </p:sp>
      <p:sp>
        <p:nvSpPr>
          <p:cNvPr id="4" name="Plassholder for lysbildenummer 3"/>
          <p:cNvSpPr>
            <a:spLocks noGrp="1"/>
          </p:cNvSpPr>
          <p:nvPr>
            <p:ph type="sldNum" sz="quarter" idx="10"/>
          </p:nvPr>
        </p:nvSpPr>
        <p:spPr/>
        <p:txBody>
          <a:bodyPr/>
          <a:lstStyle/>
          <a:p>
            <a:fld id="{E7DD9B61-74D4-41F7-AB00-E1C93A5BEE4A}" type="slidenum">
              <a:rPr lang="nb-NO" smtClean="0"/>
              <a:t>18</a:t>
            </a:fld>
            <a:endParaRPr lang="nb-NO"/>
          </a:p>
        </p:txBody>
      </p:sp>
    </p:spTree>
    <p:extLst>
      <p:ext uri="{BB962C8B-B14F-4D97-AF65-F5344CB8AC3E}">
        <p14:creationId xmlns:p14="http://schemas.microsoft.com/office/powerpoint/2010/main" val="22448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a:t>Beskriv kort bakgrunnen for arbeidet som skal gjennomføres. </a:t>
            </a:r>
          </a:p>
          <a:p>
            <a:pPr lvl="1"/>
            <a:r>
              <a:rPr lang="nb-NO"/>
              <a:t>Hvorfor skal dere sette i gang med dette arbeidet? </a:t>
            </a:r>
          </a:p>
          <a:p>
            <a:pPr lvl="1"/>
            <a:r>
              <a:rPr lang="nb-NO"/>
              <a:t>Hva er status pr i dag?</a:t>
            </a:r>
          </a:p>
          <a:p>
            <a:pPr lvl="1"/>
            <a:r>
              <a:rPr lang="nb-NO"/>
              <a:t>Er det gjort vedtak knyttet til dette arbeidet</a:t>
            </a:r>
          </a:p>
          <a:p>
            <a:endParaRPr lang="nb-NO"/>
          </a:p>
        </p:txBody>
      </p:sp>
      <p:sp>
        <p:nvSpPr>
          <p:cNvPr id="4" name="Plassholder for lysbildenummer 3"/>
          <p:cNvSpPr>
            <a:spLocks noGrp="1"/>
          </p:cNvSpPr>
          <p:nvPr>
            <p:ph type="sldNum" sz="quarter" idx="10"/>
          </p:nvPr>
        </p:nvSpPr>
        <p:spPr/>
        <p:txBody>
          <a:bodyPr/>
          <a:lstStyle/>
          <a:p>
            <a:fld id="{0B8776CF-909E-4C26-8131-87AEB33FA990}" type="slidenum">
              <a:rPr lang="nb-NO" smtClean="0"/>
              <a:pPr/>
              <a:t>3</a:t>
            </a:fld>
            <a:endParaRPr lang="nb-NO"/>
          </a:p>
        </p:txBody>
      </p:sp>
    </p:spTree>
    <p:extLst>
      <p:ext uri="{BB962C8B-B14F-4D97-AF65-F5344CB8AC3E}">
        <p14:creationId xmlns:p14="http://schemas.microsoft.com/office/powerpoint/2010/main" val="343848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Formål – viser til hensikten med arbeidet. </a:t>
            </a:r>
          </a:p>
          <a:p>
            <a:pPr lvl="1"/>
            <a:r>
              <a:rPr lang="nb-NO"/>
              <a:t>Hvorfor skal vi sette i gang med dette arbeidet?</a:t>
            </a:r>
          </a:p>
          <a:p>
            <a:pPr lvl="1"/>
            <a:r>
              <a:rPr lang="nb-NO"/>
              <a:t>Hvor vil vi med dette arbeidet?</a:t>
            </a:r>
          </a:p>
          <a:p>
            <a:r>
              <a:rPr lang="nb-NO"/>
              <a:t>Resultatmål – Hvilke resultater ønsker vi å oppnå?</a:t>
            </a:r>
          </a:p>
          <a:p>
            <a:pPr lvl="1"/>
            <a:r>
              <a:rPr lang="nb-NO"/>
              <a:t>Konkrete mål </a:t>
            </a:r>
            <a:r>
              <a:rPr lang="nb-NO" err="1"/>
              <a:t>f.eks</a:t>
            </a:r>
            <a:r>
              <a:rPr lang="nb-NO"/>
              <a:t> lage en e-læring om forebygging av vold og trusler</a:t>
            </a:r>
          </a:p>
          <a:p>
            <a:r>
              <a:rPr lang="nb-NO"/>
              <a:t>Gevinstmål – Hvilken gevinst ønsker vi å oppnå?</a:t>
            </a:r>
          </a:p>
          <a:p>
            <a:pPr lvl="1"/>
            <a:r>
              <a:rPr lang="nb-NO"/>
              <a:t>Gevinstrealisering er aktivitetene som gjøres mellom den ferdig lagede e-læringen og frem til at de ansatte opplever mer trygghet på arbeidsplassen.</a:t>
            </a:r>
          </a:p>
          <a:p>
            <a:pPr lvl="1"/>
            <a:r>
              <a:rPr lang="nb-NO"/>
              <a:t>En av gevinstene er at e-læringen om vold og trusler har gjort at de ansatte opplever mer trygghet.</a:t>
            </a:r>
          </a:p>
          <a:p>
            <a:pPr lvl="1"/>
            <a:endParaRPr lang="nb-NO"/>
          </a:p>
          <a:p>
            <a:r>
              <a:rPr lang="nb-NO"/>
              <a:t>Beskriv formålet med prosjektet og hva dere ønsker å oppnå. Det er utfordrende å lage gode prosjektmål. Det er derfor viktig at dere setter av god tid til å diskutere hvilke resultater og gevinster prosjektet skal føre til. </a:t>
            </a:r>
          </a:p>
          <a:p>
            <a:endParaRPr lang="nb-NO"/>
          </a:p>
          <a:p>
            <a:pPr marL="228600" indent="-228600">
              <a:buFont typeface="+mj-lt"/>
              <a:buAutoNum type="arabicPeriod"/>
            </a:pPr>
            <a:r>
              <a:rPr lang="nb-NO" sz="1200" b="0" i="0" kern="1200">
                <a:solidFill>
                  <a:schemeClr val="tx1"/>
                </a:solidFill>
                <a:effectLst/>
                <a:latin typeface="+mn-lt"/>
                <a:ea typeface="+mn-ea"/>
                <a:cs typeface="+mn-cs"/>
              </a:rPr>
              <a:t>Hvordan måle om ønskede resultater er nådd?</a:t>
            </a:r>
          </a:p>
          <a:p>
            <a:pPr marL="228600" indent="-228600">
              <a:buFont typeface="+mj-lt"/>
              <a:buAutoNum type="arabicPeriod"/>
            </a:pPr>
            <a:r>
              <a:rPr lang="nb-NO" sz="1200" b="0" i="0" kern="1200">
                <a:solidFill>
                  <a:schemeClr val="tx1"/>
                </a:solidFill>
                <a:effectLst/>
                <a:latin typeface="+mn-lt"/>
                <a:ea typeface="+mn-ea"/>
                <a:cs typeface="+mn-cs"/>
              </a:rPr>
              <a:t>Hvordan evaluere prosessen.</a:t>
            </a:r>
          </a:p>
          <a:p>
            <a:pPr marL="228600" indent="-228600">
              <a:buFont typeface="+mj-lt"/>
              <a:buAutoNum type="arabicPeriod"/>
            </a:pPr>
            <a:r>
              <a:rPr lang="nb-NO" sz="1200" b="0" i="0" kern="1200">
                <a:solidFill>
                  <a:schemeClr val="tx1"/>
                </a:solidFill>
                <a:effectLst/>
                <a:latin typeface="+mn-lt"/>
                <a:ea typeface="+mn-ea"/>
                <a:cs typeface="+mn-cs"/>
              </a:rPr>
              <a:t>Tidspunkt for å gjennomføre evaluering (underveisevaluering, sluttevaluering). Hvem er ansvarlig for evalueringen</a:t>
            </a:r>
          </a:p>
          <a:p>
            <a:pPr lvl="1"/>
            <a:endParaRPr lang="nb-NO"/>
          </a:p>
          <a:p>
            <a:endParaRPr lang="nb-NO"/>
          </a:p>
        </p:txBody>
      </p:sp>
      <p:sp>
        <p:nvSpPr>
          <p:cNvPr id="4" name="Plassholder for lysbildenummer 3"/>
          <p:cNvSpPr>
            <a:spLocks noGrp="1"/>
          </p:cNvSpPr>
          <p:nvPr>
            <p:ph type="sldNum" sz="quarter" idx="5"/>
          </p:nvPr>
        </p:nvSpPr>
        <p:spPr/>
        <p:txBody>
          <a:bodyPr/>
          <a:lstStyle/>
          <a:p>
            <a:fld id="{F4414164-A945-4B91-A0DB-C99A6289C4A8}" type="slidenum">
              <a:rPr lang="nb-NO" smtClean="0"/>
              <a:t>4</a:t>
            </a:fld>
            <a:endParaRPr lang="nb-NO"/>
          </a:p>
        </p:txBody>
      </p:sp>
    </p:spTree>
    <p:extLst>
      <p:ext uri="{BB962C8B-B14F-4D97-AF65-F5344CB8AC3E}">
        <p14:creationId xmlns:p14="http://schemas.microsoft.com/office/powerpoint/2010/main" val="355013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a:t>Gode mål er </a:t>
            </a:r>
            <a:r>
              <a:rPr lang="nb-NO" b="0" err="1"/>
              <a:t>SMARTe</a:t>
            </a:r>
            <a:r>
              <a:rPr lang="nb-NO" b="0"/>
              <a:t>. Her har dere et hjelpeark som dere kan bruke når dere skal lage målene for arbeidet deres. Dette hjelpearket ligger i arbeidsplanen og er tilgjengelig for dere der. (Gå igjennom beskrivelsene)</a:t>
            </a:r>
          </a:p>
          <a:p>
            <a:r>
              <a:rPr lang="nb-NO" b="0"/>
              <a:t>Vi har laget noen forslag til konkrete mål for dere, der vi har brukt </a:t>
            </a:r>
            <a:r>
              <a:rPr lang="nb-NO" b="0" err="1"/>
              <a:t>SMARTe</a:t>
            </a:r>
            <a:r>
              <a:rPr lang="nb-NO" b="0"/>
              <a:t> mål som utgangspunkt. </a:t>
            </a:r>
          </a:p>
          <a:p>
            <a:r>
              <a:rPr lang="nb-NO" b="1"/>
              <a:t>Spesifiser:  </a:t>
            </a:r>
            <a:r>
              <a:rPr lang="nb-NO"/>
              <a:t>langtids, </a:t>
            </a:r>
            <a:r>
              <a:rPr lang="nb-NO" err="1"/>
              <a:t>kortids</a:t>
            </a:r>
            <a:r>
              <a:rPr lang="nb-NO"/>
              <a:t>,, legemeldt, egenmeldt, «gjengangere», i et spesielt kvartal(bedre hygiene på vinterstid i </a:t>
            </a:r>
            <a:r>
              <a:rPr lang="nb-NO" err="1"/>
              <a:t>bhg</a:t>
            </a:r>
            <a:r>
              <a:rPr lang="nb-NO"/>
              <a:t>). </a:t>
            </a:r>
          </a:p>
          <a:p>
            <a:r>
              <a:rPr lang="nb-NO" b="1"/>
              <a:t>MÅLBARE</a:t>
            </a:r>
            <a:r>
              <a:rPr lang="nb-NO"/>
              <a:t>: fra hvilken prosent til hvilken prosent</a:t>
            </a:r>
          </a:p>
          <a:p>
            <a:r>
              <a:rPr lang="nb-NO" b="1"/>
              <a:t>ATTRAKTIVE/ AMBISIØST</a:t>
            </a:r>
            <a:r>
              <a:rPr lang="nb-NO"/>
              <a:t>: er det ditt mål eller kommer det flere til gode, hva er hensikten, dette sier også noe om hvordan du skal greie å involvere og engasjere alt fra prosjektgruppa til de ute i organisasjonen som prosjektet retter seg mot. Vær ærlig. </a:t>
            </a:r>
          </a:p>
          <a:p>
            <a:r>
              <a:rPr lang="nb-NO" b="1"/>
              <a:t>REALISTISKE: </a:t>
            </a:r>
            <a:r>
              <a:rPr lang="nb-NO"/>
              <a:t>Hvis det er vedtak, hvordan kan du avgrense innenfor de rammene du har. Det er lett å ville favne om alt, men kanskje en må begynne smått/mindre enn en ønsker for så å utvide når en «pilot» er gjennomført. </a:t>
            </a:r>
          </a:p>
          <a:p>
            <a:r>
              <a:rPr lang="nb-NO" b="1"/>
              <a:t>TIDFESTET: </a:t>
            </a:r>
            <a:r>
              <a:rPr lang="nb-NO"/>
              <a:t>Evaluer ofte og ha kortsiktige delmål som kan bidra til motivasjon. </a:t>
            </a:r>
          </a:p>
          <a:p>
            <a:r>
              <a:rPr lang="nb-NO" b="1"/>
              <a:t>EVALUER: </a:t>
            </a:r>
            <a:r>
              <a:rPr lang="nb-NO"/>
              <a:t>Resultatmål og gevinster. Gevinster kan ses og kommuniseres fortløpende ute i linjen – skap motivasjon.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a:t>Eks</a:t>
            </a:r>
            <a:r>
              <a:rPr lang="nb-NO" b="1"/>
              <a:t>: Lavere sykefravær </a:t>
            </a:r>
            <a:r>
              <a:rPr lang="nb-NO" b="1" err="1"/>
              <a:t>vs</a:t>
            </a:r>
            <a:r>
              <a:rPr lang="nb-NO" b="1"/>
              <a:t> Skal ved hjelp at tidligere oppfølging av sykemeldte innen 2024 redusere fraværet fra 12% til 8% blant ansatte under 30 år i Totten </a:t>
            </a:r>
            <a:r>
              <a:rPr lang="nb-NO" b="1" err="1"/>
              <a:t>Bhg</a:t>
            </a:r>
            <a:r>
              <a:rPr lang="nb-NO" b="1"/>
              <a:t>. </a:t>
            </a:r>
          </a:p>
          <a:p>
            <a:endParaRPr lang="nb-NO"/>
          </a:p>
        </p:txBody>
      </p:sp>
      <p:sp>
        <p:nvSpPr>
          <p:cNvPr id="4" name="Plassholder for lysbildenummer 3"/>
          <p:cNvSpPr>
            <a:spLocks noGrp="1"/>
          </p:cNvSpPr>
          <p:nvPr>
            <p:ph type="sldNum" sz="quarter" idx="5"/>
          </p:nvPr>
        </p:nvSpPr>
        <p:spPr/>
        <p:txBody>
          <a:bodyPr/>
          <a:lstStyle/>
          <a:p>
            <a:fld id="{F4414164-A945-4B91-A0DB-C99A6289C4A8}" type="slidenum">
              <a:rPr lang="nb-NO" smtClean="0"/>
              <a:t>5</a:t>
            </a:fld>
            <a:endParaRPr lang="nb-NO"/>
          </a:p>
        </p:txBody>
      </p:sp>
    </p:spTree>
    <p:extLst>
      <p:ext uri="{BB962C8B-B14F-4D97-AF65-F5344CB8AC3E}">
        <p14:creationId xmlns:p14="http://schemas.microsoft.com/office/powerpoint/2010/main" val="46195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Gevinster er nyttevirkninger, fordeler eller positive effekter dere forventer blir nådd gjennom arbeidet. Gevinster kan være ønskede og planlagte, men det kan også oppstå uforutsette gevinster i et prosjekt.</a:t>
            </a:r>
          </a:p>
          <a:p>
            <a:endParaRPr lang="nb-NO"/>
          </a:p>
          <a:p>
            <a:r>
              <a:rPr lang="nb-NO" sz="1200" b="1" kern="1200">
                <a:solidFill>
                  <a:schemeClr val="tx1"/>
                </a:solidFill>
                <a:effectLst/>
                <a:latin typeface="+mn-lt"/>
                <a:ea typeface="+mn-ea"/>
                <a:cs typeface="+mn-cs"/>
              </a:rPr>
              <a:t>Tre typer gevinster</a:t>
            </a:r>
            <a:endParaRPr lang="nb-NO" sz="1200" kern="1200">
              <a:solidFill>
                <a:schemeClr val="tx1"/>
              </a:solidFill>
              <a:effectLst/>
              <a:latin typeface="+mn-lt"/>
              <a:ea typeface="+mn-ea"/>
              <a:cs typeface="+mn-cs"/>
            </a:endParaRPr>
          </a:p>
          <a:p>
            <a:pPr marL="228600" indent="-228600" rtl="0" fontAlgn="ctr">
              <a:buFont typeface="+mj-lt"/>
              <a:buAutoNum type="arabicPeriod"/>
            </a:pPr>
            <a:r>
              <a:rPr lang="nb-NO" sz="1200" b="0" i="0" kern="1200">
                <a:solidFill>
                  <a:schemeClr val="tx1"/>
                </a:solidFill>
                <a:effectLst/>
                <a:latin typeface="+mn-lt"/>
                <a:ea typeface="+mn-ea"/>
                <a:cs typeface="+mn-cs"/>
              </a:rPr>
              <a:t>Unngått kostnad</a:t>
            </a:r>
          </a:p>
          <a:p>
            <a:pPr marL="228600" indent="-228600" rtl="0" fontAlgn="ctr">
              <a:buFont typeface="+mj-lt"/>
              <a:buAutoNum type="arabicPeriod"/>
            </a:pPr>
            <a:r>
              <a:rPr lang="nb-NO" sz="1200" b="0" i="0" kern="1200">
                <a:solidFill>
                  <a:schemeClr val="tx1"/>
                </a:solidFill>
                <a:effectLst/>
                <a:latin typeface="+mn-lt"/>
                <a:ea typeface="+mn-ea"/>
                <a:cs typeface="+mn-cs"/>
              </a:rPr>
              <a:t>Spart tid</a:t>
            </a:r>
          </a:p>
          <a:p>
            <a:pPr marL="228600" indent="-228600" rtl="0" fontAlgn="ctr">
              <a:buFont typeface="+mj-lt"/>
              <a:buAutoNum type="arabicPeriod"/>
            </a:pPr>
            <a:r>
              <a:rPr lang="nb-NO" sz="1200" b="0" i="0" kern="1200" baseline="0">
                <a:solidFill>
                  <a:schemeClr val="tx1"/>
                </a:solidFill>
                <a:effectLst/>
                <a:latin typeface="+mn-lt"/>
                <a:ea typeface="+mn-ea"/>
                <a:cs typeface="+mn-cs"/>
              </a:rPr>
              <a:t>Økt kvalitet</a:t>
            </a:r>
          </a:p>
          <a:p>
            <a:endParaRPr lang="nb-NO"/>
          </a:p>
        </p:txBody>
      </p:sp>
      <p:sp>
        <p:nvSpPr>
          <p:cNvPr id="4" name="Plassholder for lysbildenummer 3"/>
          <p:cNvSpPr>
            <a:spLocks noGrp="1"/>
          </p:cNvSpPr>
          <p:nvPr>
            <p:ph type="sldNum" sz="quarter" idx="5"/>
          </p:nvPr>
        </p:nvSpPr>
        <p:spPr/>
        <p:txBody>
          <a:bodyPr/>
          <a:lstStyle/>
          <a:p>
            <a:fld id="{F4414164-A945-4B91-A0DB-C99A6289C4A8}" type="slidenum">
              <a:rPr lang="nb-NO" smtClean="0"/>
              <a:t>6</a:t>
            </a:fld>
            <a:endParaRPr lang="nb-NO"/>
          </a:p>
        </p:txBody>
      </p:sp>
    </p:spTree>
    <p:extLst>
      <p:ext uri="{BB962C8B-B14F-4D97-AF65-F5344CB8AC3E}">
        <p14:creationId xmlns:p14="http://schemas.microsoft.com/office/powerpoint/2010/main" val="194997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a:t>Hva skal arbeidet ikke omfatte?</a:t>
            </a:r>
          </a:p>
          <a:p>
            <a:r>
              <a:rPr lang="nb-NO"/>
              <a:t>Hvilke ressurser har arbeidet til rådighet?</a:t>
            </a:r>
          </a:p>
          <a:p>
            <a:r>
              <a:rPr lang="nb-NO"/>
              <a:t>Hvor lenge skal arbeidet vare?</a:t>
            </a:r>
          </a:p>
          <a:p>
            <a:endParaRPr lang="nb-NO"/>
          </a:p>
        </p:txBody>
      </p:sp>
      <p:sp>
        <p:nvSpPr>
          <p:cNvPr id="4" name="Plassholder for lysbildenummer 3"/>
          <p:cNvSpPr>
            <a:spLocks noGrp="1"/>
          </p:cNvSpPr>
          <p:nvPr>
            <p:ph type="sldNum" sz="quarter" idx="10"/>
          </p:nvPr>
        </p:nvSpPr>
        <p:spPr/>
        <p:txBody>
          <a:bodyPr/>
          <a:lstStyle/>
          <a:p>
            <a:fld id="{0B8776CF-909E-4C26-8131-87AEB33FA990}" type="slidenum">
              <a:rPr lang="nb-NO" smtClean="0"/>
              <a:pPr/>
              <a:t>7</a:t>
            </a:fld>
            <a:endParaRPr lang="nb-NO"/>
          </a:p>
        </p:txBody>
      </p:sp>
    </p:spTree>
    <p:extLst>
      <p:ext uri="{BB962C8B-B14F-4D97-AF65-F5344CB8AC3E}">
        <p14:creationId xmlns:p14="http://schemas.microsoft.com/office/powerpoint/2010/main" val="243995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a:solidFill>
                  <a:schemeClr val="tx1"/>
                </a:solidFill>
                <a:effectLst/>
                <a:latin typeface="+mn-lt"/>
                <a:ea typeface="+mn-ea"/>
                <a:cs typeface="+mn-cs"/>
              </a:rPr>
              <a:t>Eier</a:t>
            </a:r>
            <a:r>
              <a:rPr lang="nb-NO" sz="1200" b="0" i="0" kern="1200">
                <a:solidFill>
                  <a:schemeClr val="tx1"/>
                </a:solidFill>
                <a:effectLst/>
                <a:latin typeface="+mn-lt"/>
                <a:ea typeface="+mn-ea"/>
                <a:cs typeface="+mn-cs"/>
              </a:rPr>
              <a:t> er ansvarlig for arbeidets </a:t>
            </a:r>
            <a:r>
              <a:rPr lang="nb-NO" sz="1200" b="0" i="0" u="sng" kern="1200">
                <a:solidFill>
                  <a:schemeClr val="tx1"/>
                </a:solidFill>
                <a:effectLst/>
                <a:latin typeface="+mn-lt"/>
                <a:ea typeface="+mn-ea"/>
                <a:cs typeface="+mn-cs"/>
              </a:rPr>
              <a:t>gevinstmål</a:t>
            </a:r>
            <a:r>
              <a:rPr lang="nb-NO" sz="1200" b="0" i="0" kern="1200">
                <a:solidFill>
                  <a:schemeClr val="tx1"/>
                </a:solidFill>
                <a:effectLst/>
                <a:latin typeface="+mn-lt"/>
                <a:ea typeface="+mn-ea"/>
                <a:cs typeface="+mn-cs"/>
              </a:rPr>
              <a:t>. Dette er en svært viktig rolle ettersom eieren har ansvaret for at arbeidets gevinster realiseres, også etter at arbeidet er avsluttet. Eier er også den personen som godkjenner oppstart av arbeidet, og sikrer at arbeidet planlegges, gjennomføres og styres i tråd med virksomhetens rammer og forutsetninger.</a:t>
            </a:r>
          </a:p>
          <a:p>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a:solidFill>
                  <a:schemeClr val="tx1"/>
                </a:solidFill>
                <a:effectLst/>
                <a:latin typeface="+mn-lt"/>
                <a:ea typeface="+mn-ea"/>
                <a:cs typeface="+mn-cs"/>
              </a:rPr>
              <a:t>En styringsgruppe </a:t>
            </a:r>
            <a:r>
              <a:rPr lang="nb-NO" sz="1200" b="0" i="0" kern="1200">
                <a:solidFill>
                  <a:schemeClr val="tx1"/>
                </a:solidFill>
                <a:effectLst/>
                <a:latin typeface="+mn-lt"/>
                <a:ea typeface="+mn-ea"/>
                <a:cs typeface="+mn-cs"/>
              </a:rPr>
              <a:t>vedtar et mandat som eier har fastsatt og følger opp at arbeidet styres i henhold til dette. Styringsgruppen vil også ha ansvar for å sørge for at arbeidet blir prioritert i organisasjonen og det er viktig at medlemmene har de fullmakter som er nødvendig for å kunne gjennomføre arbeidet.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a:solidFill>
                  <a:schemeClr val="tx1"/>
                </a:solidFill>
                <a:effectLst/>
                <a:latin typeface="+mn-lt"/>
                <a:ea typeface="+mn-ea"/>
                <a:cs typeface="+mn-cs"/>
              </a:rPr>
              <a:t>En referansegruppe </a:t>
            </a:r>
            <a:r>
              <a:rPr lang="nb-NO" sz="1200" b="0" i="0" kern="1200">
                <a:solidFill>
                  <a:schemeClr val="tx1"/>
                </a:solidFill>
                <a:effectLst/>
                <a:latin typeface="+mn-lt"/>
                <a:ea typeface="+mn-ea"/>
                <a:cs typeface="+mn-cs"/>
              </a:rPr>
              <a:t>har ikke noe ansvar for arbeidets suksess eller måloppnåelse, men gir verdifull støtte og veiledning for utførelse av arbeidet. En referansegruppe er rådgivende, men har ingen direkte makt i arbeidet. Det er ikke sikkert arbeidet trenger en referansegruppe.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a:solidFill>
                  <a:schemeClr val="tx1"/>
                </a:solidFill>
                <a:effectLst/>
                <a:latin typeface="+mn-lt"/>
                <a:ea typeface="+mn-ea"/>
                <a:cs typeface="+mn-cs"/>
              </a:rPr>
              <a:t>Lederen </a:t>
            </a:r>
            <a:r>
              <a:rPr lang="nb-NO" sz="1200" b="0" i="0" kern="1200">
                <a:solidFill>
                  <a:schemeClr val="tx1"/>
                </a:solidFill>
                <a:effectLst/>
                <a:latin typeface="+mn-lt"/>
                <a:ea typeface="+mn-ea"/>
                <a:cs typeface="+mn-cs"/>
              </a:rPr>
              <a:t>har ansvaret for å planlegge og gjennomføre arbeidet i henhold til eierens mandat. Lederen har ansvaret for å levere </a:t>
            </a:r>
            <a:r>
              <a:rPr lang="nb-NO" sz="1200" b="0" i="0" u="sng" kern="1200">
                <a:solidFill>
                  <a:schemeClr val="tx1"/>
                </a:solidFill>
                <a:effectLst/>
                <a:latin typeface="+mn-lt"/>
                <a:ea typeface="+mn-ea"/>
                <a:cs typeface="+mn-cs"/>
                <a:hlinkClick r:id="rId3" tooltip="https://www.prosjektbloggen.no/hva-er-forskjellen-p%c3%a5-resultatm%c3%a5l-og-effektm%c3%a5l"/>
              </a:rPr>
              <a:t>resultatmål</a:t>
            </a:r>
            <a:r>
              <a:rPr lang="nb-NO" sz="1200" b="0" i="0" kern="1200">
                <a:solidFill>
                  <a:schemeClr val="tx1"/>
                </a:solidFill>
                <a:effectLst/>
                <a:latin typeface="+mn-lt"/>
                <a:ea typeface="+mn-ea"/>
                <a:cs typeface="+mn-cs"/>
              </a:rPr>
              <a:t> innenfor rammer knyttet til omfang/kvalitet, tid og kostnad. Leder rapporterer til eier eller styringsgruppen og har ansvaret for å iverksette og gjennomføre deres beslutninger. Samme person kan ikke være både leder og eier.</a:t>
            </a:r>
          </a:p>
          <a:p>
            <a:endParaRPr lang="nb-NO" sz="1200" b="0" i="0" kern="1200">
              <a:solidFill>
                <a:schemeClr val="tx1"/>
              </a:solidFill>
              <a:effectLst/>
              <a:latin typeface="+mn-lt"/>
              <a:ea typeface="+mn-ea"/>
              <a:cs typeface="+mn-cs"/>
            </a:endParaRPr>
          </a:p>
          <a:p>
            <a:endParaRPr lang="nb-NO" sz="1200" b="0" i="0" kern="1200">
              <a:solidFill>
                <a:schemeClr val="tx1"/>
              </a:solidFill>
              <a:effectLst/>
              <a:latin typeface="+mn-lt"/>
              <a:ea typeface="+mn-ea"/>
              <a:cs typeface="+mn-cs"/>
            </a:endParaRPr>
          </a:p>
          <a:p>
            <a:r>
              <a:rPr lang="nb-NO" sz="1200" b="1" i="0" kern="1200">
                <a:solidFill>
                  <a:schemeClr val="tx1"/>
                </a:solidFill>
                <a:effectLst/>
                <a:latin typeface="+mn-lt"/>
                <a:ea typeface="+mn-ea"/>
                <a:cs typeface="+mn-cs"/>
              </a:rPr>
              <a:t>Arbeidsgruppen</a:t>
            </a:r>
            <a:r>
              <a:rPr lang="nb-NO" sz="1200" b="0" i="0" kern="1200">
                <a:solidFill>
                  <a:schemeClr val="tx1"/>
                </a:solidFill>
                <a:effectLst/>
                <a:latin typeface="+mn-lt"/>
                <a:ea typeface="+mn-ea"/>
                <a:cs typeface="+mn-cs"/>
              </a:rPr>
              <a:t> skal sammen med lederen gjennomføre arbeidet i henhold til mandat.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endParaRPr lang="nb-NO" sz="1200" b="0" i="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5"/>
          </p:nvPr>
        </p:nvSpPr>
        <p:spPr/>
        <p:txBody>
          <a:bodyPr/>
          <a:lstStyle/>
          <a:p>
            <a:fld id="{F4414164-A945-4B91-A0DB-C99A6289C4A8}" type="slidenum">
              <a:rPr lang="nb-NO" smtClean="0"/>
              <a:t>8</a:t>
            </a:fld>
            <a:endParaRPr lang="nb-NO"/>
          </a:p>
        </p:txBody>
      </p:sp>
    </p:spTree>
    <p:extLst>
      <p:ext uri="{BB962C8B-B14F-4D97-AF65-F5344CB8AC3E}">
        <p14:creationId xmlns:p14="http://schemas.microsoft.com/office/powerpoint/2010/main" val="383394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542925" lvl="1" indent="-342900">
              <a:buFont typeface="+mj-lt"/>
              <a:buAutoNum type="arabicPeriod"/>
            </a:pPr>
            <a:r>
              <a:rPr lang="nb-NO"/>
              <a:t>Identifiser mulige faktorer som kan hindre framgang i prosjektet</a:t>
            </a:r>
          </a:p>
          <a:p>
            <a:pPr marL="542925" lvl="1" indent="-342900">
              <a:buFont typeface="+mj-lt"/>
              <a:buAutoNum type="arabicPeriod"/>
            </a:pPr>
            <a:r>
              <a:rPr lang="nb-NO"/>
              <a:t>Hva er sannsynligheten (S) for at faktorene vil inntreffe på en skala 1-5</a:t>
            </a:r>
          </a:p>
          <a:p>
            <a:pPr marL="542925" lvl="1" indent="-342900">
              <a:buFont typeface="+mj-lt"/>
              <a:buAutoNum type="arabicPeriod"/>
            </a:pPr>
            <a:r>
              <a:rPr lang="nb-NO"/>
              <a:t>Hvilken konsekvens (K) har det for prosjektet på en skala fra 1-5 hvis risikofaktoren inntreffer</a:t>
            </a:r>
          </a:p>
          <a:p>
            <a:pPr marL="542925" lvl="1" indent="-342900">
              <a:buFont typeface="+mj-lt"/>
              <a:buAutoNum type="arabicPeriod"/>
            </a:pPr>
            <a:r>
              <a:rPr lang="nb-NO"/>
              <a:t>Multipliser S med K og du får et tall på risikofaktoren (RF)</a:t>
            </a:r>
          </a:p>
          <a:p>
            <a:pPr marL="542925" lvl="1" indent="-342900">
              <a:buFont typeface="+mj-lt"/>
              <a:buAutoNum type="arabicPeriod"/>
            </a:pPr>
            <a:r>
              <a:rPr lang="nb-NO"/>
              <a:t>Finn fram til tiltak som kan forebygge risikofaktorene med høyest verdi</a:t>
            </a:r>
          </a:p>
          <a:p>
            <a:pPr marL="200025" lvl="1" indent="0">
              <a:buFont typeface="+mj-lt"/>
              <a:buNone/>
            </a:pPr>
            <a:endParaRPr lang="nb-NO"/>
          </a:p>
          <a:p>
            <a:pPr marL="200025" lvl="1" indent="0">
              <a:buFont typeface="+mj-lt"/>
              <a:buNone/>
            </a:pPr>
            <a:r>
              <a:rPr lang="nb-NO"/>
              <a:t>Dere har kanskje egne maler for dette, og ellers så finnes det gode maler. Eks. https://www.arbeidstilsynet.no/hms/risikovurdering/ </a:t>
            </a:r>
          </a:p>
          <a:p>
            <a:pPr marL="200025" lvl="1" indent="0">
              <a:buFont typeface="+mj-lt"/>
              <a:buNone/>
            </a:pPr>
            <a:r>
              <a:rPr lang="nb-NO"/>
              <a:t>Sett gjerne farger på risikoene, slik at det er enkelt å lese det for en som kommer utenfra eller i prosjektet/</a:t>
            </a:r>
            <a:r>
              <a:rPr lang="nb-NO" err="1"/>
              <a:t>prosesen</a:t>
            </a:r>
            <a:endParaRPr lang="nb-NO"/>
          </a:p>
          <a:p>
            <a:endParaRPr lang="nb-NO" baseline="0"/>
          </a:p>
        </p:txBody>
      </p:sp>
      <p:sp>
        <p:nvSpPr>
          <p:cNvPr id="4" name="Plassholder for lysbildenummer 3"/>
          <p:cNvSpPr>
            <a:spLocks noGrp="1"/>
          </p:cNvSpPr>
          <p:nvPr>
            <p:ph type="sldNum" sz="quarter" idx="10"/>
          </p:nvPr>
        </p:nvSpPr>
        <p:spPr/>
        <p:txBody>
          <a:bodyPr/>
          <a:lstStyle/>
          <a:p>
            <a:fld id="{0B8776CF-909E-4C26-8131-87AEB33FA990}" type="slidenum">
              <a:rPr lang="nb-NO" smtClean="0"/>
              <a:pPr/>
              <a:t>10</a:t>
            </a:fld>
            <a:endParaRPr lang="nb-NO"/>
          </a:p>
        </p:txBody>
      </p:sp>
    </p:spTree>
    <p:extLst>
      <p:ext uri="{BB962C8B-B14F-4D97-AF65-F5344CB8AC3E}">
        <p14:creationId xmlns:p14="http://schemas.microsoft.com/office/powerpoint/2010/main" val="351284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aseline="0"/>
              <a:t>Plukk ut faktorene med høyest risiko og lag en oversikt over forebyggende tiltak. </a:t>
            </a:r>
          </a:p>
          <a:p>
            <a:endParaRPr lang="nb-NO" sz="1200" baseline="0"/>
          </a:p>
          <a:p>
            <a:endParaRPr lang="nb-NO" sz="1200" baseline="0"/>
          </a:p>
          <a:p>
            <a:endParaRPr lang="nb-NO" sz="1200" baseline="0"/>
          </a:p>
          <a:p>
            <a:endParaRPr lang="nb-NO" sz="1200" baseline="0"/>
          </a:p>
          <a:p>
            <a:endParaRPr lang="nb-NO" sz="1200"/>
          </a:p>
          <a:p>
            <a:endParaRPr lang="nb-NO"/>
          </a:p>
        </p:txBody>
      </p:sp>
      <p:sp>
        <p:nvSpPr>
          <p:cNvPr id="4" name="Plassholder for lysbildenummer 3"/>
          <p:cNvSpPr>
            <a:spLocks noGrp="1"/>
          </p:cNvSpPr>
          <p:nvPr>
            <p:ph type="sldNum" sz="quarter" idx="10"/>
          </p:nvPr>
        </p:nvSpPr>
        <p:spPr/>
        <p:txBody>
          <a:bodyPr/>
          <a:lstStyle/>
          <a:p>
            <a:fld id="{0B8776CF-909E-4C26-8131-87AEB33FA990}" type="slidenum">
              <a:rPr lang="nb-NO" smtClean="0"/>
              <a:pPr/>
              <a:t>11</a:t>
            </a:fld>
            <a:endParaRPr lang="nb-NO"/>
          </a:p>
        </p:txBody>
      </p:sp>
    </p:spTree>
    <p:extLst>
      <p:ext uri="{BB962C8B-B14F-4D97-AF65-F5344CB8AC3E}">
        <p14:creationId xmlns:p14="http://schemas.microsoft.com/office/powerpoint/2010/main" val="2312375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14.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890800" y="1562400"/>
            <a:ext cx="6631200" cy="792000"/>
          </a:xfrm>
        </p:spPr>
        <p:txBody>
          <a:bodyPr anchor="b">
            <a:normAutofit/>
          </a:bodyPr>
          <a:lstStyle>
            <a:lvl1pPr algn="ctr">
              <a:defRPr sz="4000" b="1">
                <a:solidFill>
                  <a:srgbClr val="3D3D3D"/>
                </a:solidFill>
              </a:defRPr>
            </a:lvl1pPr>
          </a:lstStyle>
          <a:p>
            <a:r>
              <a:rPr lang="nb-NO"/>
              <a:t>Sett inn tittel</a:t>
            </a:r>
          </a:p>
        </p:txBody>
      </p:sp>
      <p:sp>
        <p:nvSpPr>
          <p:cNvPr id="3" name="Undertittel 2"/>
          <p:cNvSpPr>
            <a:spLocks noGrp="1"/>
          </p:cNvSpPr>
          <p:nvPr>
            <p:ph type="subTitle" idx="1" hasCustomPrompt="1"/>
          </p:nvPr>
        </p:nvSpPr>
        <p:spPr>
          <a:xfrm>
            <a:off x="2890800" y="2502000"/>
            <a:ext cx="6631200" cy="324000"/>
          </a:xfrm>
        </p:spPr>
        <p:txBody>
          <a:bodyPr>
            <a:noAutofit/>
          </a:bodyPr>
          <a:lstStyle>
            <a:lvl1pPr marL="0" indent="0" algn="ctr">
              <a:buNone/>
              <a:defRPr sz="1800">
                <a:solidFill>
                  <a:srgbClr val="3D3D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Sett inn undertittel</a:t>
            </a:r>
          </a:p>
        </p:txBody>
      </p:sp>
      <p:sp>
        <p:nvSpPr>
          <p:cNvPr id="4" name="Plassholder for dato 3"/>
          <p:cNvSpPr>
            <a:spLocks noGrp="1"/>
          </p:cNvSpPr>
          <p:nvPr>
            <p:ph type="dt" sz="half" idx="10"/>
          </p:nvPr>
        </p:nvSpPr>
        <p:spPr>
          <a:xfrm>
            <a:off x="8895600" y="6356350"/>
            <a:ext cx="1389600" cy="365123"/>
          </a:xfrm>
        </p:spPr>
        <p:txBody>
          <a:bodyPr/>
          <a:lstStyle/>
          <a:p>
            <a:fld id="{07D475AF-3B09-4CD3-84E7-575C98DCABF0}" type="datetime4">
              <a:rPr lang="nb-NO" smtClean="0"/>
              <a:t>2. mai 2023</a:t>
            </a:fld>
            <a:endParaRPr lang="nb-NO"/>
          </a:p>
        </p:txBody>
      </p:sp>
      <p:sp>
        <p:nvSpPr>
          <p:cNvPr id="5" name="Plassholder for bunntekst 4"/>
          <p:cNvSpPr>
            <a:spLocks noGrp="1"/>
          </p:cNvSpPr>
          <p:nvPr>
            <p:ph type="ftr" sz="quarter" idx="11"/>
          </p:nvPr>
        </p:nvSpPr>
        <p:spPr>
          <a:xfrm>
            <a:off x="4561200" y="6356350"/>
            <a:ext cx="4046400" cy="365125"/>
          </a:xfrm>
        </p:spPr>
        <p:txBody>
          <a:bodyPr/>
          <a:lstStyle>
            <a:lvl1pPr>
              <a:defRPr sz="800">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12"/>
          </p:nvPr>
        </p:nvSpPr>
        <p:spPr>
          <a:xfrm>
            <a:off x="10458000" y="6356350"/>
            <a:ext cx="896400" cy="365125"/>
          </a:xfrm>
        </p:spPr>
        <p:txBody>
          <a:bodyPr/>
          <a:lstStyle/>
          <a:p>
            <a:fld id="{475BF7DD-4747-455A-BE6F-BE3B9AFD3825}" type="slidenum">
              <a:rPr lang="nb-NO" smtClean="0"/>
              <a:t>‹#›</a:t>
            </a:fld>
            <a:endParaRPr lang="nb-NO"/>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95" y="5944642"/>
            <a:ext cx="981277" cy="594269"/>
          </a:xfrm>
          <a:prstGeom prst="rect">
            <a:avLst/>
          </a:prstGeom>
        </p:spPr>
      </p:pic>
    </p:spTree>
    <p:extLst>
      <p:ext uri="{BB962C8B-B14F-4D97-AF65-F5344CB8AC3E}">
        <p14:creationId xmlns:p14="http://schemas.microsoft.com/office/powerpoint/2010/main" val="3559142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llustrasjo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13" name="Plassholder for bilde 5"/>
          <p:cNvSpPr>
            <a:spLocks noGrp="1"/>
          </p:cNvSpPr>
          <p:nvPr>
            <p:ph type="pic" sz="quarter" idx="14" hasCustomPrompt="1"/>
          </p:nvPr>
        </p:nvSpPr>
        <p:spPr>
          <a:xfrm>
            <a:off x="1383632" y="1996748"/>
            <a:ext cx="2322000" cy="2854800"/>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 illustrasjon</a:t>
            </a:r>
          </a:p>
        </p:txBody>
      </p:sp>
      <p:sp>
        <p:nvSpPr>
          <p:cNvPr id="14" name="Plassholder for bilde 5"/>
          <p:cNvSpPr>
            <a:spLocks noGrp="1"/>
          </p:cNvSpPr>
          <p:nvPr>
            <p:ph type="pic" sz="quarter" idx="15" hasCustomPrompt="1"/>
          </p:nvPr>
        </p:nvSpPr>
        <p:spPr>
          <a:xfrm>
            <a:off x="4792893" y="1996748"/>
            <a:ext cx="2322000" cy="285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Sett inn bilde/ illustrasjon</a:t>
            </a:r>
          </a:p>
        </p:txBody>
      </p:sp>
      <p:sp>
        <p:nvSpPr>
          <p:cNvPr id="15" name="Plassholder for bilde 5"/>
          <p:cNvSpPr>
            <a:spLocks noGrp="1"/>
          </p:cNvSpPr>
          <p:nvPr>
            <p:ph type="pic" sz="quarter" idx="16" hasCustomPrompt="1"/>
          </p:nvPr>
        </p:nvSpPr>
        <p:spPr>
          <a:xfrm>
            <a:off x="8201248" y="1996748"/>
            <a:ext cx="2322000" cy="285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Sett inn bilde/ illustrasjon</a:t>
            </a:r>
          </a:p>
        </p:txBody>
      </p:sp>
      <p:sp>
        <p:nvSpPr>
          <p:cNvPr id="16" name="Plassholder for tekst 9"/>
          <p:cNvSpPr>
            <a:spLocks noGrp="1"/>
          </p:cNvSpPr>
          <p:nvPr>
            <p:ph type="body" sz="quarter" idx="17" hasCustomPrompt="1"/>
          </p:nvPr>
        </p:nvSpPr>
        <p:spPr>
          <a:xfrm>
            <a:off x="1383632" y="4929645"/>
            <a:ext cx="2321130"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7" name="Plassholder for tekst 9"/>
          <p:cNvSpPr>
            <a:spLocks noGrp="1"/>
          </p:cNvSpPr>
          <p:nvPr>
            <p:ph type="body" sz="quarter" idx="18" hasCustomPrompt="1"/>
          </p:nvPr>
        </p:nvSpPr>
        <p:spPr>
          <a:xfrm>
            <a:off x="4792893" y="4929644"/>
            <a:ext cx="2320224"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8" name="Plassholder for tekst 9"/>
          <p:cNvSpPr>
            <a:spLocks noGrp="1"/>
          </p:cNvSpPr>
          <p:nvPr>
            <p:ph type="body" sz="quarter" idx="19" hasCustomPrompt="1"/>
          </p:nvPr>
        </p:nvSpPr>
        <p:spPr>
          <a:xfrm>
            <a:off x="8201248" y="4929644"/>
            <a:ext cx="2322000"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9" name="Rektangel 18"/>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Plassholder for tekst 3"/>
          <p:cNvSpPr>
            <a:spLocks noGrp="1"/>
          </p:cNvSpPr>
          <p:nvPr>
            <p:ph type="body" sz="quarter" idx="13" hasCustomPrompt="1"/>
          </p:nvPr>
        </p:nvSpPr>
        <p:spPr>
          <a:xfrm>
            <a:off x="1454400" y="421200"/>
            <a:ext cx="9250113"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1674488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Plassholder for tekst 16"/>
          <p:cNvSpPr>
            <a:spLocks noGrp="1"/>
          </p:cNvSpPr>
          <p:nvPr>
            <p:ph type="body" sz="quarter" idx="19" hasCustomPrompt="1"/>
          </p:nvPr>
        </p:nvSpPr>
        <p:spPr>
          <a:xfrm>
            <a:off x="1416050" y="1550668"/>
            <a:ext cx="4450360" cy="4345308"/>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7" name="Plassholder for innhold 2"/>
          <p:cNvSpPr>
            <a:spLocks noGrp="1"/>
          </p:cNvSpPr>
          <p:nvPr>
            <p:ph sz="quarter" idx="15" hasCustomPrompt="1"/>
          </p:nvPr>
        </p:nvSpPr>
        <p:spPr>
          <a:xfrm>
            <a:off x="6068568" y="1550666"/>
            <a:ext cx="4477512" cy="4345309"/>
          </a:xfrm>
        </p:spPr>
        <p:txBody>
          <a:bodyPr>
            <a:normAutofit/>
          </a:bodyPr>
          <a:lstStyle>
            <a:lvl1pPr marL="0" indent="0">
              <a:lnSpc>
                <a:spcPct val="100000"/>
              </a:lnSpc>
              <a:spcBef>
                <a:spcPts val="0"/>
              </a:spcBef>
              <a:buNone/>
              <a:defRPr sz="2200" baseline="0"/>
            </a:lvl1pPr>
          </a:lstStyle>
          <a:p>
            <a:pPr lvl="0"/>
            <a:r>
              <a:rPr lang="nb-NO"/>
              <a:t>Sett inn innhold</a:t>
            </a:r>
          </a:p>
        </p:txBody>
      </p:sp>
      <p:sp>
        <p:nvSpPr>
          <p:cNvPr id="8" name="Rektangel 7"/>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400" y="42120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8129373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lmkl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9" name="Plassholder for media 10"/>
          <p:cNvSpPr>
            <a:spLocks noGrp="1"/>
          </p:cNvSpPr>
          <p:nvPr>
            <p:ph type="media" sz="quarter" idx="14" hasCustomPrompt="1"/>
          </p:nvPr>
        </p:nvSpPr>
        <p:spPr>
          <a:xfrm>
            <a:off x="2133600" y="1662113"/>
            <a:ext cx="6816725" cy="3754437"/>
          </a:xfrm>
        </p:spPr>
        <p:txBody>
          <a:bodyPr/>
          <a:lstStyle>
            <a:lvl1pPr marL="0" indent="0">
              <a:buNone/>
              <a:defRPr baseline="0"/>
            </a:lvl1pPr>
          </a:lstStyle>
          <a:p>
            <a:r>
              <a:rPr lang="nb-NO"/>
              <a:t>Sett inn video</a:t>
            </a:r>
          </a:p>
        </p:txBody>
      </p:sp>
      <p:sp>
        <p:nvSpPr>
          <p:cNvPr id="7" name="Rektangel 6"/>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400" y="41975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7467733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oppset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Tree>
    <p:extLst>
      <p:ext uri="{BB962C8B-B14F-4D97-AF65-F5344CB8AC3E}">
        <p14:creationId xmlns:p14="http://schemas.microsoft.com/office/powerpoint/2010/main" val="19019034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rgbClr val="3D3D3D"/>
        </a:solidFill>
        <a:effectLst/>
      </p:bgPr>
    </p:bg>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spTree>
    <p:extLst>
      <p:ext uri="{BB962C8B-B14F-4D97-AF65-F5344CB8AC3E}">
        <p14:creationId xmlns:p14="http://schemas.microsoft.com/office/powerpoint/2010/main" val="28564403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890800" y="1562400"/>
            <a:ext cx="6631200" cy="792000"/>
          </a:xfrm>
        </p:spPr>
        <p:txBody>
          <a:bodyPr anchor="b">
            <a:normAutofit/>
          </a:bodyPr>
          <a:lstStyle>
            <a:lvl1pPr algn="ctr">
              <a:defRPr sz="4000" b="1">
                <a:solidFill>
                  <a:srgbClr val="3D3D3D"/>
                </a:solidFill>
              </a:defRPr>
            </a:lvl1pPr>
          </a:lstStyle>
          <a:p>
            <a:r>
              <a:rPr lang="nb-NO"/>
              <a:t>Sett inn tittel</a:t>
            </a:r>
          </a:p>
        </p:txBody>
      </p:sp>
      <p:sp>
        <p:nvSpPr>
          <p:cNvPr id="3" name="Undertittel 2"/>
          <p:cNvSpPr>
            <a:spLocks noGrp="1"/>
          </p:cNvSpPr>
          <p:nvPr>
            <p:ph type="subTitle" idx="1" hasCustomPrompt="1"/>
          </p:nvPr>
        </p:nvSpPr>
        <p:spPr>
          <a:xfrm>
            <a:off x="2890800" y="2502000"/>
            <a:ext cx="6631200" cy="324000"/>
          </a:xfrm>
        </p:spPr>
        <p:txBody>
          <a:bodyPr>
            <a:noAutofit/>
          </a:bodyPr>
          <a:lstStyle>
            <a:lvl1pPr marL="0" indent="0" algn="ctr">
              <a:buNone/>
              <a:defRPr sz="1800">
                <a:solidFill>
                  <a:srgbClr val="3D3D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Sett inn undertittel</a:t>
            </a:r>
          </a:p>
        </p:txBody>
      </p:sp>
      <p:sp>
        <p:nvSpPr>
          <p:cNvPr id="4" name="Plassholder for dato 3"/>
          <p:cNvSpPr>
            <a:spLocks noGrp="1"/>
          </p:cNvSpPr>
          <p:nvPr>
            <p:ph type="dt" sz="half" idx="10"/>
          </p:nvPr>
        </p:nvSpPr>
        <p:spPr>
          <a:xfrm>
            <a:off x="8895600" y="6356350"/>
            <a:ext cx="1389600" cy="365123"/>
          </a:xfrm>
        </p:spPr>
        <p:txBody>
          <a:bodyPr/>
          <a:lstStyle/>
          <a:p>
            <a:fld id="{07D475AF-3B09-4CD3-84E7-575C98DCABF0}" type="datetime4">
              <a:rPr lang="nb-NO" smtClean="0"/>
              <a:t>2. mai 2023</a:t>
            </a:fld>
            <a:endParaRPr lang="nb-NO"/>
          </a:p>
        </p:txBody>
      </p:sp>
      <p:sp>
        <p:nvSpPr>
          <p:cNvPr id="5" name="Plassholder for bunntekst 4"/>
          <p:cNvSpPr>
            <a:spLocks noGrp="1"/>
          </p:cNvSpPr>
          <p:nvPr>
            <p:ph type="ftr" sz="quarter" idx="11"/>
          </p:nvPr>
        </p:nvSpPr>
        <p:spPr>
          <a:xfrm>
            <a:off x="4561200" y="6356350"/>
            <a:ext cx="4046400" cy="365125"/>
          </a:xfrm>
        </p:spPr>
        <p:txBody>
          <a:bodyPr/>
          <a:lstStyle>
            <a:lvl1pPr>
              <a:defRPr sz="800">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12"/>
          </p:nvPr>
        </p:nvSpPr>
        <p:spPr>
          <a:xfrm>
            <a:off x="10458000" y="6356350"/>
            <a:ext cx="896400" cy="365125"/>
          </a:xfrm>
        </p:spPr>
        <p:txBody>
          <a:bodyPr/>
          <a:lstStyle/>
          <a:p>
            <a:fld id="{475BF7DD-4747-455A-BE6F-BE3B9AFD3825}" type="slidenum">
              <a:rPr lang="nb-NO" smtClean="0"/>
              <a:t>‹#›</a:t>
            </a:fld>
            <a:endParaRPr lang="nb-NO"/>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95" y="5944642"/>
            <a:ext cx="981277" cy="594269"/>
          </a:xfrm>
          <a:prstGeom prst="rect">
            <a:avLst/>
          </a:prstGeom>
        </p:spPr>
      </p:pic>
    </p:spTree>
    <p:extLst>
      <p:ext uri="{BB962C8B-B14F-4D97-AF65-F5344CB8AC3E}">
        <p14:creationId xmlns:p14="http://schemas.microsoft.com/office/powerpoint/2010/main" val="25140453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l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Plassholder for tekst 5"/>
          <p:cNvSpPr>
            <a:spLocks noGrp="1"/>
          </p:cNvSpPr>
          <p:nvPr>
            <p:ph type="body" sz="quarter" idx="14" hasCustomPrompt="1"/>
          </p:nvPr>
        </p:nvSpPr>
        <p:spPr>
          <a:xfrm>
            <a:off x="1546727" y="3410605"/>
            <a:ext cx="3514334" cy="296883"/>
          </a:xfrm>
          <a:prstGeom prst="rect">
            <a:avLst/>
          </a:prstGeom>
        </p:spPr>
        <p:txBody>
          <a:bodyPr>
            <a:noAutofit/>
          </a:bodyPr>
          <a:lstStyle>
            <a:lvl1pPr marL="0" indent="0" algn="l">
              <a:buNone/>
              <a:defRPr sz="1800" baseline="0">
                <a:latin typeface="Arial" panose="020B0604020202020204" pitchFamily="34" charset="0"/>
                <a:cs typeface="Arial" panose="020B0604020202020204" pitchFamily="34" charset="0"/>
              </a:defRPr>
            </a:lvl1pPr>
          </a:lstStyle>
          <a:p>
            <a:pPr lvl="0"/>
            <a:r>
              <a:rPr lang="nb-NO"/>
              <a:t>SETT INN UNDERTITTEL</a:t>
            </a:r>
          </a:p>
        </p:txBody>
      </p:sp>
      <p:sp>
        <p:nvSpPr>
          <p:cNvPr id="8" name="Rektangel 7"/>
          <p:cNvSpPr/>
          <p:nvPr/>
        </p:nvSpPr>
        <p:spPr>
          <a:xfrm>
            <a:off x="0" y="0"/>
            <a:ext cx="10972800" cy="3218213"/>
          </a:xfrm>
          <a:prstGeom prst="rect">
            <a:avLst/>
          </a:prstGeom>
          <a:solidFill>
            <a:srgbClr val="D8D8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 name="Plassholder for tekst 3" descr="Overskrift delkapittel" title="Overskrift delkapittel"/>
          <p:cNvSpPr>
            <a:spLocks noGrp="1"/>
          </p:cNvSpPr>
          <p:nvPr>
            <p:ph type="body" sz="quarter" idx="13" hasCustomPrompt="1"/>
          </p:nvPr>
        </p:nvSpPr>
        <p:spPr>
          <a:xfrm>
            <a:off x="1535969" y="2947269"/>
            <a:ext cx="3525091" cy="392400"/>
          </a:xfrm>
          <a:prstGeom prst="rect">
            <a:avLst/>
          </a:prstGeom>
        </p:spPr>
        <p:txBody>
          <a:bodyPr>
            <a:noAutofit/>
          </a:bodyPr>
          <a:lstStyle>
            <a:lvl1pPr marL="0" indent="0" algn="l">
              <a:spcBef>
                <a:spcPts val="0"/>
              </a:spcBef>
              <a:buNone/>
              <a:defRPr sz="3200" b="1" baseline="0">
                <a:latin typeface="Georgia" panose="02040502050405020303" pitchFamily="18" charset="0"/>
              </a:defRPr>
            </a:lvl1pPr>
          </a:lstStyle>
          <a:p>
            <a:pPr lvl="0"/>
            <a:r>
              <a:rPr lang="nb-NO"/>
              <a:t>Delkapittel 1</a:t>
            </a:r>
          </a:p>
        </p:txBody>
      </p:sp>
      <p:sp>
        <p:nvSpPr>
          <p:cNvPr id="7" name="Plassholder for bilde 2"/>
          <p:cNvSpPr>
            <a:spLocks noGrp="1"/>
          </p:cNvSpPr>
          <p:nvPr>
            <p:ph type="pic" sz="quarter" idx="15" hasCustomPrompt="1"/>
          </p:nvPr>
        </p:nvSpPr>
        <p:spPr>
          <a:xfrm>
            <a:off x="5486400" y="353568"/>
            <a:ext cx="6705600" cy="5821808"/>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19738074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tel, mellomoverskrift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innhold 2"/>
          <p:cNvSpPr>
            <a:spLocks noGrp="1"/>
          </p:cNvSpPr>
          <p:nvPr>
            <p:ph idx="1" hasCustomPrompt="1"/>
          </p:nvPr>
        </p:nvSpPr>
        <p:spPr>
          <a:xfrm>
            <a:off x="1454257" y="2351314"/>
            <a:ext cx="9213742" cy="3780546"/>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7" name="Plassholder for tekst 5"/>
          <p:cNvSpPr>
            <a:spLocks noGrp="1"/>
          </p:cNvSpPr>
          <p:nvPr>
            <p:ph type="body" sz="quarter" idx="20" hasCustomPrompt="1"/>
          </p:nvPr>
        </p:nvSpPr>
        <p:spPr>
          <a:xfrm>
            <a:off x="1454257" y="1814400"/>
            <a:ext cx="9213741" cy="442579"/>
          </a:xfrm>
        </p:spPr>
        <p:txBody>
          <a:bodyPr>
            <a:normAutofit/>
          </a:bodyPr>
          <a:lstStyle>
            <a:lvl1pPr marL="0" indent="0">
              <a:buNone/>
              <a:defRPr sz="2200" b="1" baseline="0"/>
            </a:lvl1pPr>
          </a:lstStyle>
          <a:p>
            <a:pPr lvl="0"/>
            <a:r>
              <a:rPr lang="nb-NO"/>
              <a:t>Sett inn mellomoverskrift</a:t>
            </a:r>
          </a:p>
        </p:txBody>
      </p:sp>
      <p:sp>
        <p:nvSpPr>
          <p:cNvPr id="8" name="Rektangel 7"/>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6" name="Plassholder for tekst 3"/>
          <p:cNvSpPr>
            <a:spLocks noGrp="1"/>
          </p:cNvSpPr>
          <p:nvPr>
            <p:ph type="body" sz="quarter" idx="13" hasCustomPrompt="1"/>
          </p:nvPr>
        </p:nvSpPr>
        <p:spPr>
          <a:xfrm>
            <a:off x="1454258" y="421200"/>
            <a:ext cx="9213741"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58349790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unktliste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496548AE-B32D-4045-B23E-3DBC22E68F95}" type="datetime4">
              <a:rPr lang="nb-NO" smtClean="0"/>
              <a:t>2. mai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75BF7DD-4747-455A-BE6F-BE3B9AFD3825}" type="slidenum">
              <a:rPr lang="nb-NO" smtClean="0"/>
              <a:t>‹#›</a:t>
            </a:fld>
            <a:endParaRPr lang="nb-NO"/>
          </a:p>
        </p:txBody>
      </p:sp>
      <p:sp>
        <p:nvSpPr>
          <p:cNvPr id="9" name="Plassholder for tekst 5"/>
          <p:cNvSpPr>
            <a:spLocks noGrp="1"/>
          </p:cNvSpPr>
          <p:nvPr>
            <p:ph type="body" sz="quarter" idx="20" hasCustomPrompt="1"/>
          </p:nvPr>
        </p:nvSpPr>
        <p:spPr>
          <a:xfrm>
            <a:off x="1454258" y="1814401"/>
            <a:ext cx="3924566" cy="390638"/>
          </a:xfrm>
        </p:spPr>
        <p:txBody>
          <a:bodyPr>
            <a:noAutofit/>
          </a:bodyPr>
          <a:lstStyle>
            <a:lvl1pPr marL="0" indent="0">
              <a:buNone/>
              <a:defRPr sz="2200" b="1" baseline="0"/>
            </a:lvl1pPr>
          </a:lstStyle>
          <a:p>
            <a:pPr lvl="0"/>
            <a:r>
              <a:rPr lang="nb-NO"/>
              <a:t>Sett inn mellomoverskrift</a:t>
            </a:r>
          </a:p>
        </p:txBody>
      </p:sp>
      <p:sp>
        <p:nvSpPr>
          <p:cNvPr id="11"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3" name="Plassholder for tekst 16"/>
          <p:cNvSpPr>
            <a:spLocks noGrp="1"/>
          </p:cNvSpPr>
          <p:nvPr>
            <p:ph type="body" sz="quarter" idx="19" hasCustomPrompt="1"/>
          </p:nvPr>
        </p:nvSpPr>
        <p:spPr>
          <a:xfrm>
            <a:off x="1454258" y="2303813"/>
            <a:ext cx="3924566" cy="3858862"/>
          </a:xfrm>
        </p:spPr>
        <p:txBody>
          <a:bodyPr>
            <a:normAutofit/>
          </a:bodyPr>
          <a:lstStyle>
            <a:lvl1pPr>
              <a:lnSpc>
                <a:spcPct val="100000"/>
              </a:lnSpc>
              <a:spcBef>
                <a:spcPts val="500"/>
              </a:spcBef>
              <a:defRPr sz="2200" baseline="0"/>
            </a:lvl1pPr>
          </a:lstStyle>
          <a:p>
            <a:pPr lvl="0"/>
            <a:r>
              <a:rPr lang="nb-NO"/>
              <a:t>Sett inn punktliste</a:t>
            </a:r>
          </a:p>
        </p:txBody>
      </p:sp>
      <p:sp>
        <p:nvSpPr>
          <p:cNvPr id="14"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5" name="Rektangel 14"/>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6"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8"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6" name="Plassholder for tekst 3"/>
          <p:cNvSpPr>
            <a:spLocks noGrp="1"/>
          </p:cNvSpPr>
          <p:nvPr>
            <p:ph type="body" sz="quarter" idx="13" hasCustomPrompt="1"/>
          </p:nvPr>
        </p:nvSpPr>
        <p:spPr>
          <a:xfrm>
            <a:off x="1454258" y="42120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7"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36859491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8" name="Plassholder for tekst 16"/>
          <p:cNvSpPr>
            <a:spLocks noGrp="1"/>
          </p:cNvSpPr>
          <p:nvPr>
            <p:ph type="body" sz="quarter" idx="20" hasCustomPrompt="1"/>
          </p:nvPr>
        </p:nvSpPr>
        <p:spPr>
          <a:xfrm>
            <a:off x="1454258" y="1814401"/>
            <a:ext cx="3922414" cy="4348274"/>
          </a:xfrm>
        </p:spPr>
        <p:txBody>
          <a:bodyPr>
            <a:normAutofit/>
          </a:bodyPr>
          <a:lstStyle>
            <a:lvl1pPr>
              <a:lnSpc>
                <a:spcPct val="100000"/>
              </a:lnSpc>
              <a:spcBef>
                <a:spcPts val="500"/>
              </a:spcBef>
              <a:defRPr sz="2200" baseline="0"/>
            </a:lvl1pPr>
          </a:lstStyle>
          <a:p>
            <a:pPr lvl="0"/>
            <a:r>
              <a:rPr lang="nb-NO"/>
              <a:t>Sett inn punktliste</a:t>
            </a:r>
          </a:p>
        </p:txBody>
      </p:sp>
      <p:sp>
        <p:nvSpPr>
          <p:cNvPr id="9" name="Rektangel 8"/>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6"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26496683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l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tekst 3" descr="Overskrift delkapittel" title="Overskrift delkapittel"/>
          <p:cNvSpPr>
            <a:spLocks noGrp="1"/>
          </p:cNvSpPr>
          <p:nvPr>
            <p:ph type="body" sz="quarter" idx="13" hasCustomPrompt="1"/>
          </p:nvPr>
        </p:nvSpPr>
        <p:spPr>
          <a:xfrm>
            <a:off x="1535969" y="2947269"/>
            <a:ext cx="3525091" cy="392400"/>
          </a:xfrm>
          <a:prstGeom prst="rect">
            <a:avLst/>
          </a:prstGeom>
        </p:spPr>
        <p:txBody>
          <a:bodyPr>
            <a:noAutofit/>
          </a:bodyPr>
          <a:lstStyle>
            <a:lvl1pPr marL="0" indent="0" algn="l">
              <a:spcBef>
                <a:spcPts val="0"/>
              </a:spcBef>
              <a:buNone/>
              <a:defRPr sz="3200" b="1" baseline="0">
                <a:latin typeface="Georgia" panose="02040502050405020303" pitchFamily="18" charset="0"/>
              </a:defRPr>
            </a:lvl1pPr>
          </a:lstStyle>
          <a:p>
            <a:pPr lvl="0"/>
            <a:r>
              <a:rPr lang="nb-NO"/>
              <a:t>Delkapittel 1</a:t>
            </a:r>
          </a:p>
        </p:txBody>
      </p:sp>
      <p:sp>
        <p:nvSpPr>
          <p:cNvPr id="6" name="Plassholder for tekst 5"/>
          <p:cNvSpPr>
            <a:spLocks noGrp="1"/>
          </p:cNvSpPr>
          <p:nvPr>
            <p:ph type="body" sz="quarter" idx="14" hasCustomPrompt="1"/>
          </p:nvPr>
        </p:nvSpPr>
        <p:spPr>
          <a:xfrm>
            <a:off x="1546727" y="3410605"/>
            <a:ext cx="3514334" cy="296883"/>
          </a:xfrm>
          <a:prstGeom prst="rect">
            <a:avLst/>
          </a:prstGeom>
        </p:spPr>
        <p:txBody>
          <a:bodyPr>
            <a:noAutofit/>
          </a:bodyPr>
          <a:lstStyle>
            <a:lvl1pPr marL="0" indent="0" algn="l">
              <a:buNone/>
              <a:defRPr sz="1800" baseline="0">
                <a:latin typeface="Arial" panose="020B0604020202020204" pitchFamily="34" charset="0"/>
                <a:cs typeface="Arial" panose="020B0604020202020204" pitchFamily="34" charset="0"/>
              </a:defRPr>
            </a:lvl1pPr>
          </a:lstStyle>
          <a:p>
            <a:pPr lvl="0"/>
            <a:r>
              <a:rPr lang="nb-NO"/>
              <a:t>SETT INN UNDERTITTEL</a:t>
            </a:r>
          </a:p>
        </p:txBody>
      </p:sp>
      <p:sp>
        <p:nvSpPr>
          <p:cNvPr id="7" name="Plassholder for bilde 2"/>
          <p:cNvSpPr>
            <a:spLocks noGrp="1"/>
          </p:cNvSpPr>
          <p:nvPr>
            <p:ph type="pic" sz="quarter" idx="15" hasCustomPrompt="1"/>
          </p:nvPr>
        </p:nvSpPr>
        <p:spPr>
          <a:xfrm>
            <a:off x="5486400" y="353568"/>
            <a:ext cx="6705600" cy="5821808"/>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36027410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og bild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7" name="Plassholder for tekst 16"/>
          <p:cNvSpPr>
            <a:spLocks noGrp="1"/>
          </p:cNvSpPr>
          <p:nvPr>
            <p:ph type="body" sz="quarter" idx="19" hasCustomPrompt="1"/>
          </p:nvPr>
        </p:nvSpPr>
        <p:spPr>
          <a:xfrm>
            <a:off x="1454258" y="2304000"/>
            <a:ext cx="3924566" cy="3859294"/>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8" name="Plassholder for tekst 5"/>
          <p:cNvSpPr>
            <a:spLocks noGrp="1"/>
          </p:cNvSpPr>
          <p:nvPr>
            <p:ph type="body" sz="quarter" idx="20" hasCustomPrompt="1"/>
          </p:nvPr>
        </p:nvSpPr>
        <p:spPr>
          <a:xfrm>
            <a:off x="1454258" y="1814400"/>
            <a:ext cx="3924566" cy="392400"/>
          </a:xfrm>
        </p:spPr>
        <p:txBody>
          <a:bodyPr/>
          <a:lstStyle>
            <a:lvl1pPr marL="0" indent="0">
              <a:buNone/>
              <a:defRPr sz="2200" b="1" baseline="0"/>
            </a:lvl1pPr>
          </a:lstStyle>
          <a:p>
            <a:pPr lvl="0"/>
            <a:r>
              <a:rPr lang="nb-NO"/>
              <a:t>Sett inn mellomoverskrift</a:t>
            </a:r>
          </a:p>
        </p:txBody>
      </p:sp>
      <p:sp>
        <p:nvSpPr>
          <p:cNvPr id="9" name="Rektangel 8"/>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6"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39291935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vil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Rektangel 5"/>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bilde 4"/>
          <p:cNvSpPr>
            <a:spLocks noGrp="1"/>
          </p:cNvSpPr>
          <p:nvPr>
            <p:ph type="pic" sz="quarter" idx="13" hasCustomPrompt="1"/>
          </p:nvPr>
        </p:nvSpPr>
        <p:spPr>
          <a:xfrm>
            <a:off x="1416050" y="356260"/>
            <a:ext cx="10775949" cy="5833403"/>
          </a:xfrm>
          <a:prstGeom prst="rect">
            <a:avLst/>
          </a:prstGeom>
        </p:spPr>
        <p:txBody>
          <a:bodyPr>
            <a:normAutofit/>
          </a:bodyPr>
          <a:lstStyle>
            <a:lvl1pPr marL="0" indent="0">
              <a:buNone/>
              <a:defRPr sz="28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204266706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tel og digram med k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Plassholder for tekst 2"/>
          <p:cNvSpPr>
            <a:spLocks noGrp="1"/>
          </p:cNvSpPr>
          <p:nvPr>
            <p:ph type="body" sz="quarter" idx="16" hasCustomPrompt="1"/>
          </p:nvPr>
        </p:nvSpPr>
        <p:spPr>
          <a:xfrm>
            <a:off x="8918089" y="5583238"/>
            <a:ext cx="1749911" cy="322262"/>
          </a:xfrm>
          <a:prstGeom prst="rect">
            <a:avLst/>
          </a:prstGeom>
        </p:spPr>
        <p:txBody>
          <a:bodyPr>
            <a:normAutofit/>
          </a:bodyPr>
          <a:lstStyle>
            <a:lvl1pPr marL="0" indent="0">
              <a:buNone/>
              <a:defRPr sz="800" i="1" baseline="0">
                <a:latin typeface="Georgia italic" panose="02040502050405090303" pitchFamily="18" charset="0"/>
                <a:cs typeface="Arial" panose="020B0604020202020204" pitchFamily="34" charset="0"/>
              </a:defRPr>
            </a:lvl1pPr>
          </a:lstStyle>
          <a:p>
            <a:pPr lvl="0"/>
            <a:r>
              <a:rPr lang="nb-NO"/>
              <a:t>Sett inn kilde</a:t>
            </a:r>
          </a:p>
        </p:txBody>
      </p:sp>
      <p:sp>
        <p:nvSpPr>
          <p:cNvPr id="7" name="Plassholder for diagram 12"/>
          <p:cNvSpPr>
            <a:spLocks noGrp="1"/>
          </p:cNvSpPr>
          <p:nvPr>
            <p:ph type="chart" sz="quarter" idx="17" hasCustomPrompt="1"/>
          </p:nvPr>
        </p:nvSpPr>
        <p:spPr>
          <a:xfrm>
            <a:off x="1454258" y="1270000"/>
            <a:ext cx="9213742" cy="4167188"/>
          </a:xfrm>
        </p:spPr>
        <p:txBody>
          <a:bodyPr/>
          <a:lstStyle>
            <a:lvl1pPr marL="0" indent="0">
              <a:buNone/>
              <a:defRPr baseline="0"/>
            </a:lvl1pPr>
          </a:lstStyle>
          <a:p>
            <a:r>
              <a:rPr lang="nb-NO"/>
              <a:t>Sett inn diagram</a:t>
            </a:r>
          </a:p>
        </p:txBody>
      </p:sp>
      <p:sp>
        <p:nvSpPr>
          <p:cNvPr id="8" name="Rektangel 7"/>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73303860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innhold 2"/>
          <p:cNvSpPr>
            <a:spLocks noGrp="1"/>
          </p:cNvSpPr>
          <p:nvPr>
            <p:ph idx="1" hasCustomPrompt="1"/>
          </p:nvPr>
        </p:nvSpPr>
        <p:spPr>
          <a:xfrm>
            <a:off x="1454401" y="1280160"/>
            <a:ext cx="9250112" cy="4351338"/>
          </a:xfrm>
        </p:spPr>
        <p:txBody>
          <a:bodyPr>
            <a:normAutofit/>
          </a:bodyPr>
          <a:lstStyle>
            <a:lvl1pPr marL="0" indent="0">
              <a:lnSpc>
                <a:spcPct val="100000"/>
              </a:lnSpc>
              <a:spcBef>
                <a:spcPts val="0"/>
              </a:spcBef>
              <a:buNone/>
              <a:defRPr sz="2200"/>
            </a:lvl1pPr>
          </a:lstStyle>
          <a:p>
            <a:pPr lvl="0"/>
            <a:r>
              <a:rPr lang="nb-NO"/>
              <a:t>Sett inn innhold</a:t>
            </a:r>
          </a:p>
        </p:txBody>
      </p:sp>
      <p:sp>
        <p:nvSpPr>
          <p:cNvPr id="7" name="Rektangel 6"/>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6" name="Plassholder for tekst 3"/>
          <p:cNvSpPr>
            <a:spLocks noGrp="1"/>
          </p:cNvSpPr>
          <p:nvPr>
            <p:ph type="body" sz="quarter" idx="13" hasCustomPrompt="1"/>
          </p:nvPr>
        </p:nvSpPr>
        <p:spPr>
          <a:xfrm>
            <a:off x="1454401" y="421200"/>
            <a:ext cx="9250112"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286122116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llustrasjo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13" name="Plassholder for bilde 5"/>
          <p:cNvSpPr>
            <a:spLocks noGrp="1"/>
          </p:cNvSpPr>
          <p:nvPr>
            <p:ph type="pic" sz="quarter" idx="14" hasCustomPrompt="1"/>
          </p:nvPr>
        </p:nvSpPr>
        <p:spPr>
          <a:xfrm>
            <a:off x="1383632" y="1996748"/>
            <a:ext cx="2322000" cy="2854800"/>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 illustrasjon</a:t>
            </a:r>
          </a:p>
        </p:txBody>
      </p:sp>
      <p:sp>
        <p:nvSpPr>
          <p:cNvPr id="14" name="Plassholder for bilde 5"/>
          <p:cNvSpPr>
            <a:spLocks noGrp="1"/>
          </p:cNvSpPr>
          <p:nvPr>
            <p:ph type="pic" sz="quarter" idx="15" hasCustomPrompt="1"/>
          </p:nvPr>
        </p:nvSpPr>
        <p:spPr>
          <a:xfrm>
            <a:off x="4792893" y="1996748"/>
            <a:ext cx="2322000" cy="285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Sett inn bilde/ illustrasjon</a:t>
            </a:r>
          </a:p>
        </p:txBody>
      </p:sp>
      <p:sp>
        <p:nvSpPr>
          <p:cNvPr id="15" name="Plassholder for bilde 5"/>
          <p:cNvSpPr>
            <a:spLocks noGrp="1"/>
          </p:cNvSpPr>
          <p:nvPr>
            <p:ph type="pic" sz="quarter" idx="16" hasCustomPrompt="1"/>
          </p:nvPr>
        </p:nvSpPr>
        <p:spPr>
          <a:xfrm>
            <a:off x="8201248" y="1996748"/>
            <a:ext cx="2322000" cy="285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Sett inn bilde/ illustrasjon</a:t>
            </a:r>
          </a:p>
        </p:txBody>
      </p:sp>
      <p:sp>
        <p:nvSpPr>
          <p:cNvPr id="16" name="Plassholder for tekst 9"/>
          <p:cNvSpPr>
            <a:spLocks noGrp="1"/>
          </p:cNvSpPr>
          <p:nvPr>
            <p:ph type="body" sz="quarter" idx="17" hasCustomPrompt="1"/>
          </p:nvPr>
        </p:nvSpPr>
        <p:spPr>
          <a:xfrm>
            <a:off x="1383632" y="4929645"/>
            <a:ext cx="2321130"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7" name="Plassholder for tekst 9"/>
          <p:cNvSpPr>
            <a:spLocks noGrp="1"/>
          </p:cNvSpPr>
          <p:nvPr>
            <p:ph type="body" sz="quarter" idx="18" hasCustomPrompt="1"/>
          </p:nvPr>
        </p:nvSpPr>
        <p:spPr>
          <a:xfrm>
            <a:off x="4792893" y="4929644"/>
            <a:ext cx="2320224"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8" name="Plassholder for tekst 9"/>
          <p:cNvSpPr>
            <a:spLocks noGrp="1"/>
          </p:cNvSpPr>
          <p:nvPr>
            <p:ph type="body" sz="quarter" idx="19" hasCustomPrompt="1"/>
          </p:nvPr>
        </p:nvSpPr>
        <p:spPr>
          <a:xfrm>
            <a:off x="8201248" y="4929644"/>
            <a:ext cx="2322000" cy="409075"/>
          </a:xfrm>
          <a:prstGeom prst="rect">
            <a:avLst/>
          </a:prstGeom>
        </p:spPr>
        <p:txBody>
          <a:bodyPr>
            <a:normAutofit/>
          </a:bodyPr>
          <a:lstStyle>
            <a:lvl1pPr marL="0" indent="0" algn="ctr">
              <a:spcBef>
                <a:spcPts val="0"/>
              </a:spcBef>
              <a:buNone/>
              <a:defRPr sz="1800" baseline="0">
                <a:latin typeface="Georgia" panose="02040502050405020303" pitchFamily="18" charset="0"/>
              </a:defRPr>
            </a:lvl1pPr>
          </a:lstStyle>
          <a:p>
            <a:pPr lvl="0"/>
            <a:r>
              <a:rPr lang="nb-NO"/>
              <a:t>Sett inn tekst</a:t>
            </a:r>
          </a:p>
        </p:txBody>
      </p:sp>
      <p:sp>
        <p:nvSpPr>
          <p:cNvPr id="19" name="Rektangel 18"/>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Plassholder for tekst 3"/>
          <p:cNvSpPr>
            <a:spLocks noGrp="1"/>
          </p:cNvSpPr>
          <p:nvPr>
            <p:ph type="body" sz="quarter" idx="13" hasCustomPrompt="1"/>
          </p:nvPr>
        </p:nvSpPr>
        <p:spPr>
          <a:xfrm>
            <a:off x="1454400" y="431474"/>
            <a:ext cx="9250113"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03201665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Plassholder for tekst 16"/>
          <p:cNvSpPr>
            <a:spLocks noGrp="1"/>
          </p:cNvSpPr>
          <p:nvPr>
            <p:ph type="body" sz="quarter" idx="19" hasCustomPrompt="1"/>
          </p:nvPr>
        </p:nvSpPr>
        <p:spPr>
          <a:xfrm>
            <a:off x="1416050" y="1550668"/>
            <a:ext cx="4450360" cy="4345308"/>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7" name="Plassholder for innhold 2"/>
          <p:cNvSpPr>
            <a:spLocks noGrp="1"/>
          </p:cNvSpPr>
          <p:nvPr>
            <p:ph sz="quarter" idx="15" hasCustomPrompt="1"/>
          </p:nvPr>
        </p:nvSpPr>
        <p:spPr>
          <a:xfrm>
            <a:off x="6068568" y="1550666"/>
            <a:ext cx="4477512" cy="4345309"/>
          </a:xfrm>
        </p:spPr>
        <p:txBody>
          <a:bodyPr>
            <a:normAutofit/>
          </a:bodyPr>
          <a:lstStyle>
            <a:lvl1pPr marL="0" indent="0">
              <a:lnSpc>
                <a:spcPct val="100000"/>
              </a:lnSpc>
              <a:spcBef>
                <a:spcPts val="0"/>
              </a:spcBef>
              <a:buNone/>
              <a:defRPr sz="2200" baseline="0"/>
            </a:lvl1pPr>
          </a:lstStyle>
          <a:p>
            <a:pPr lvl="0"/>
            <a:r>
              <a:rPr lang="nb-NO"/>
              <a:t>Sett inn innhold</a:t>
            </a:r>
          </a:p>
        </p:txBody>
      </p:sp>
      <p:sp>
        <p:nvSpPr>
          <p:cNvPr id="8" name="Rektangel 7"/>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400" y="42120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37200635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ilmkl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7" name="Rektangel 6"/>
          <p:cNvSpPr/>
          <p:nvPr/>
        </p:nvSpPr>
        <p:spPr>
          <a:xfrm>
            <a:off x="0" y="0"/>
            <a:ext cx="10667998" cy="678094"/>
          </a:xfrm>
          <a:prstGeom prst="rect">
            <a:avLst/>
          </a:prstGeom>
          <a:solidFill>
            <a:srgbClr val="D8D8D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400" y="41975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6" name="Rektangel 5"/>
          <p:cNvSpPr/>
          <p:nvPr/>
        </p:nvSpPr>
        <p:spPr>
          <a:xfrm>
            <a:off x="4315146" y="3154167"/>
            <a:ext cx="7876854" cy="3202184"/>
          </a:xfrm>
          <a:prstGeom prst="rect">
            <a:avLst/>
          </a:prstGeom>
          <a:solidFill>
            <a:srgbClr val="D8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media 10"/>
          <p:cNvSpPr>
            <a:spLocks noGrp="1"/>
          </p:cNvSpPr>
          <p:nvPr>
            <p:ph type="media" sz="quarter" idx="14" hasCustomPrompt="1"/>
          </p:nvPr>
        </p:nvSpPr>
        <p:spPr>
          <a:xfrm>
            <a:off x="2133600" y="1662113"/>
            <a:ext cx="6816725" cy="3754437"/>
          </a:xfrm>
        </p:spPr>
        <p:txBody>
          <a:bodyPr/>
          <a:lstStyle>
            <a:lvl1pPr marL="0" indent="0">
              <a:buNone/>
              <a:defRPr baseline="0"/>
            </a:lvl1pPr>
          </a:lstStyle>
          <a:p>
            <a:r>
              <a:rPr lang="nb-NO"/>
              <a:t>Sett inn video</a:t>
            </a:r>
          </a:p>
        </p:txBody>
      </p:sp>
    </p:spTree>
    <p:extLst>
      <p:ext uri="{BB962C8B-B14F-4D97-AF65-F5344CB8AC3E}">
        <p14:creationId xmlns:p14="http://schemas.microsoft.com/office/powerpoint/2010/main" val="389679733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oppset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Tree>
    <p:extLst>
      <p:ext uri="{BB962C8B-B14F-4D97-AF65-F5344CB8AC3E}">
        <p14:creationId xmlns:p14="http://schemas.microsoft.com/office/powerpoint/2010/main" val="407326155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rgbClr val="3D3D3D"/>
        </a:solidFill>
        <a:effectLst/>
      </p:bgPr>
    </p:bg>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64" y="2611037"/>
            <a:ext cx="2131342" cy="1290404"/>
          </a:xfrm>
          <a:prstGeom prst="rect">
            <a:avLst/>
          </a:prstGeom>
        </p:spPr>
      </p:pic>
    </p:spTree>
    <p:extLst>
      <p:ext uri="{BB962C8B-B14F-4D97-AF65-F5344CB8AC3E}">
        <p14:creationId xmlns:p14="http://schemas.microsoft.com/office/powerpoint/2010/main" val="55706941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Tittel og innho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0FD7C17-56F3-416E-A749-3BDDDAC077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4" name="Plassholder for tekst 3">
            <a:extLst>
              <a:ext uri="{FF2B5EF4-FFF2-40B4-BE49-F238E27FC236}">
                <a16:creationId xmlns:a16="http://schemas.microsoft.com/office/drawing/2014/main" id="{0783B9AC-8670-4BC8-96B8-F19660E50A74}"/>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
        <p:nvSpPr>
          <p:cNvPr id="16" name="Plassholder for innhold 2">
            <a:extLst>
              <a:ext uri="{FF2B5EF4-FFF2-40B4-BE49-F238E27FC236}">
                <a16:creationId xmlns:a16="http://schemas.microsoft.com/office/drawing/2014/main" id="{3CF4DF07-CC5E-401E-9579-0FFBC7AFFBE4}"/>
              </a:ext>
            </a:extLst>
          </p:cNvPr>
          <p:cNvSpPr>
            <a:spLocks noGrp="1"/>
          </p:cNvSpPr>
          <p:nvPr>
            <p:ph idx="1"/>
          </p:nvPr>
        </p:nvSpPr>
        <p:spPr>
          <a:xfrm>
            <a:off x="1551963" y="1823928"/>
            <a:ext cx="9116033" cy="4265101"/>
          </a:xfrm>
        </p:spPr>
        <p:txBody>
          <a:bodyPr/>
          <a:lstStyle>
            <a:lvl1pPr>
              <a:spcBef>
                <a:spcPts val="2600"/>
              </a:spcBef>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Date Placeholder 1">
            <a:extLst>
              <a:ext uri="{FF2B5EF4-FFF2-40B4-BE49-F238E27FC236}">
                <a16:creationId xmlns:a16="http://schemas.microsoft.com/office/drawing/2014/main" id="{9B68AF88-6DC4-634C-938D-B160A6899F1A}"/>
              </a:ext>
            </a:extLst>
          </p:cNvPr>
          <p:cNvSpPr>
            <a:spLocks noGrp="1"/>
          </p:cNvSpPr>
          <p:nvPr>
            <p:ph type="dt" sz="half" idx="15"/>
          </p:nvPr>
        </p:nvSpPr>
        <p:spPr/>
        <p:txBody>
          <a:bodyPr/>
          <a:lstStyle/>
          <a:p>
            <a:fld id="{352CDC20-AAD0-E742-AC7E-2FD17875FFFA}" type="datetime4">
              <a:rPr lang="nb-NO" smtClean="0"/>
              <a:t>2. mai 2023</a:t>
            </a:fld>
            <a:endParaRPr lang="nb-NO"/>
          </a:p>
        </p:txBody>
      </p:sp>
      <p:sp>
        <p:nvSpPr>
          <p:cNvPr id="3" name="Footer Placeholder 2">
            <a:extLst>
              <a:ext uri="{FF2B5EF4-FFF2-40B4-BE49-F238E27FC236}">
                <a16:creationId xmlns:a16="http://schemas.microsoft.com/office/drawing/2014/main" id="{B35596E4-2623-624F-A8AF-300BAADF2117}"/>
              </a:ext>
            </a:extLst>
          </p:cNvPr>
          <p:cNvSpPr>
            <a:spLocks noGrp="1"/>
          </p:cNvSpPr>
          <p:nvPr>
            <p:ph type="ftr" sz="quarter" idx="16"/>
          </p:nvPr>
        </p:nvSpPr>
        <p:spPr/>
        <p:txBody>
          <a:bodyPr/>
          <a:lstStyle/>
          <a:p>
            <a:r>
              <a:rPr lang="nb-NO"/>
              <a:t>Presentasjonstittel</a:t>
            </a:r>
          </a:p>
        </p:txBody>
      </p:sp>
      <p:sp>
        <p:nvSpPr>
          <p:cNvPr id="4" name="Slide Number Placeholder 3">
            <a:extLst>
              <a:ext uri="{FF2B5EF4-FFF2-40B4-BE49-F238E27FC236}">
                <a16:creationId xmlns:a16="http://schemas.microsoft.com/office/drawing/2014/main" id="{A13D615C-9F5E-2A45-9410-FD46C9048958}"/>
              </a:ext>
            </a:extLst>
          </p:cNvPr>
          <p:cNvSpPr>
            <a:spLocks noGrp="1"/>
          </p:cNvSpPr>
          <p:nvPr>
            <p:ph type="sldNum" sz="quarter" idx="17"/>
          </p:nvPr>
        </p:nvSpPr>
        <p:spPr/>
        <p:txBody>
          <a:bodyPr/>
          <a:lstStyle/>
          <a:p>
            <a:fld id="{475BF7DD-4747-455A-BE6F-BE3B9AFD3825}" type="slidenum">
              <a:rPr lang="nb-NO" smtClean="0"/>
              <a:pPr/>
              <a:t>‹#›</a:t>
            </a:fld>
            <a:endParaRPr lang="nb-NO"/>
          </a:p>
        </p:txBody>
      </p:sp>
    </p:spTree>
    <p:extLst>
      <p:ext uri="{BB962C8B-B14F-4D97-AF65-F5344CB8AC3E}">
        <p14:creationId xmlns:p14="http://schemas.microsoft.com/office/powerpoint/2010/main" val="20176286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mellomoverskrift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innhold 2"/>
          <p:cNvSpPr>
            <a:spLocks noGrp="1"/>
          </p:cNvSpPr>
          <p:nvPr>
            <p:ph idx="1" hasCustomPrompt="1"/>
          </p:nvPr>
        </p:nvSpPr>
        <p:spPr>
          <a:xfrm>
            <a:off x="1454257" y="2351314"/>
            <a:ext cx="9213742" cy="3780546"/>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7" name="Plassholder for tekst 5"/>
          <p:cNvSpPr>
            <a:spLocks noGrp="1"/>
          </p:cNvSpPr>
          <p:nvPr>
            <p:ph type="body" sz="quarter" idx="20" hasCustomPrompt="1"/>
          </p:nvPr>
        </p:nvSpPr>
        <p:spPr>
          <a:xfrm>
            <a:off x="1454257" y="1814400"/>
            <a:ext cx="9213741" cy="442579"/>
          </a:xfrm>
        </p:spPr>
        <p:txBody>
          <a:bodyPr>
            <a:normAutofit/>
          </a:bodyPr>
          <a:lstStyle>
            <a:lvl1pPr marL="0" indent="0">
              <a:buNone/>
              <a:defRPr sz="2200" b="1" baseline="0"/>
            </a:lvl1pPr>
          </a:lstStyle>
          <a:p>
            <a:pPr lvl="0"/>
            <a:r>
              <a:rPr lang="nb-NO"/>
              <a:t>Sett inn mellomoverskrift</a:t>
            </a:r>
          </a:p>
        </p:txBody>
      </p:sp>
      <p:sp>
        <p:nvSpPr>
          <p:cNvPr id="8" name="Rektangel 7"/>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6" name="Plassholder for tekst 3"/>
          <p:cNvSpPr>
            <a:spLocks noGrp="1"/>
          </p:cNvSpPr>
          <p:nvPr>
            <p:ph type="body" sz="quarter" idx="13" hasCustomPrompt="1"/>
          </p:nvPr>
        </p:nvSpPr>
        <p:spPr>
          <a:xfrm>
            <a:off x="1454258" y="421200"/>
            <a:ext cx="9213741"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74946887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orside">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11790BF9-9167-4F23-A6AD-B5B427ACEC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9" y="342943"/>
            <a:ext cx="630876" cy="381763"/>
          </a:xfrm>
          <a:prstGeom prst="rect">
            <a:avLst/>
          </a:prstGeom>
        </p:spPr>
      </p:pic>
      <p:sp>
        <p:nvSpPr>
          <p:cNvPr id="15" name="Undertittel 2">
            <a:extLst>
              <a:ext uri="{FF2B5EF4-FFF2-40B4-BE49-F238E27FC236}">
                <a16:creationId xmlns:a16="http://schemas.microsoft.com/office/drawing/2014/main" id="{BE3167A1-BBFE-4316-A84F-6F18395F12BA}"/>
              </a:ext>
            </a:extLst>
          </p:cNvPr>
          <p:cNvSpPr>
            <a:spLocks noGrp="1"/>
          </p:cNvSpPr>
          <p:nvPr>
            <p:ph type="subTitle" idx="1" hasCustomPrompt="1"/>
          </p:nvPr>
        </p:nvSpPr>
        <p:spPr>
          <a:xfrm>
            <a:off x="1468841" y="6272524"/>
            <a:ext cx="9144000" cy="188962"/>
          </a:xfrm>
        </p:spPr>
        <p:txBody>
          <a:bodyPr>
            <a:spAutoFit/>
          </a:bodyPr>
          <a:lstStyle>
            <a:lvl1pPr marL="0" indent="0" algn="l">
              <a:buNone/>
              <a:defRPr sz="1200"/>
            </a:lvl1pPr>
            <a:lvl2pPr marL="450648" indent="0" algn="ctr">
              <a:buNone/>
              <a:defRPr sz="1971"/>
            </a:lvl2pPr>
            <a:lvl3pPr marL="901295" indent="0" algn="ctr">
              <a:buNone/>
              <a:defRPr sz="1774"/>
            </a:lvl3pPr>
            <a:lvl4pPr marL="1351943" indent="0" algn="ctr">
              <a:buNone/>
              <a:defRPr sz="1577"/>
            </a:lvl4pPr>
            <a:lvl5pPr marL="1802591" indent="0" algn="ctr">
              <a:buNone/>
              <a:defRPr sz="1577"/>
            </a:lvl5pPr>
            <a:lvl6pPr marL="2253238" indent="0" algn="ctr">
              <a:buNone/>
              <a:defRPr sz="1577"/>
            </a:lvl6pPr>
            <a:lvl7pPr marL="2703886" indent="0" algn="ctr">
              <a:buNone/>
              <a:defRPr sz="1577"/>
            </a:lvl7pPr>
            <a:lvl8pPr marL="3154534" indent="0" algn="ctr">
              <a:buNone/>
              <a:defRPr sz="1577"/>
            </a:lvl8pPr>
            <a:lvl9pPr marL="3605181" indent="0" algn="ctr">
              <a:buNone/>
              <a:defRPr sz="1577"/>
            </a:lvl9pPr>
          </a:lstStyle>
          <a:p>
            <a:r>
              <a:rPr lang="en-GB" err="1"/>
              <a:t>Undertittel</a:t>
            </a:r>
            <a:r>
              <a:rPr lang="en-GB"/>
              <a:t>, </a:t>
            </a:r>
            <a:r>
              <a:rPr lang="en-GB" err="1"/>
              <a:t>tidspunkt</a:t>
            </a:r>
            <a:r>
              <a:rPr lang="en-GB"/>
              <a:t> </a:t>
            </a:r>
            <a:r>
              <a:rPr lang="en-GB" err="1"/>
              <a:t>eller</a:t>
            </a:r>
            <a:r>
              <a:rPr lang="en-GB"/>
              <a:t> </a:t>
            </a:r>
            <a:r>
              <a:rPr lang="en-GB" err="1"/>
              <a:t>foredragsholder</a:t>
            </a:r>
            <a:endParaRPr lang="nb-NO"/>
          </a:p>
        </p:txBody>
      </p:sp>
      <p:sp>
        <p:nvSpPr>
          <p:cNvPr id="16" name="Plassholder for bilde 11">
            <a:extLst>
              <a:ext uri="{FF2B5EF4-FFF2-40B4-BE49-F238E27FC236}">
                <a16:creationId xmlns:a16="http://schemas.microsoft.com/office/drawing/2014/main" id="{FF47809E-8498-4F51-91B4-7B9F15123775}"/>
              </a:ext>
            </a:extLst>
          </p:cNvPr>
          <p:cNvSpPr>
            <a:spLocks noGrp="1"/>
          </p:cNvSpPr>
          <p:nvPr>
            <p:ph type="pic" sz="quarter" idx="10"/>
          </p:nvPr>
        </p:nvSpPr>
        <p:spPr>
          <a:xfrm>
            <a:off x="1468841" y="1"/>
            <a:ext cx="10723160" cy="5106338"/>
          </a:xfrm>
          <a:blipFill>
            <a:blip r:embed="rId3" cstate="screen">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6" name="Plassholder for tekst 3">
            <a:extLst>
              <a:ext uri="{FF2B5EF4-FFF2-40B4-BE49-F238E27FC236}">
                <a16:creationId xmlns:a16="http://schemas.microsoft.com/office/drawing/2014/main" id="{FC4CD3C1-2ADC-48F0-AD77-5D8530F91F14}"/>
              </a:ext>
            </a:extLst>
          </p:cNvPr>
          <p:cNvSpPr>
            <a:spLocks noGrp="1"/>
          </p:cNvSpPr>
          <p:nvPr>
            <p:ph type="body" sz="quarter" idx="14" hasCustomPrompt="1"/>
          </p:nvPr>
        </p:nvSpPr>
        <p:spPr>
          <a:xfrm>
            <a:off x="1468800" y="5493600"/>
            <a:ext cx="9144000" cy="5760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75089872"/>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nho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500D9767-7E39-CE48-8D70-E26B03978B90}"/>
              </a:ext>
            </a:extLst>
          </p:cNvPr>
          <p:cNvSpPr/>
          <p:nvPr/>
        </p:nvSpPr>
        <p:spPr>
          <a:xfrm>
            <a:off x="1" y="0"/>
            <a:ext cx="12192000" cy="6858000"/>
          </a:xfrm>
          <a:prstGeom prst="rect">
            <a:avLst/>
          </a:prstGeom>
          <a:solidFill>
            <a:srgbClr val="3D3D3D"/>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2" name="Title Text"/>
          <p:cNvSpPr txBox="1">
            <a:spLocks noGrp="1"/>
          </p:cNvSpPr>
          <p:nvPr>
            <p:ph type="title" hasCustomPrompt="1"/>
          </p:nvPr>
        </p:nvSpPr>
        <p:spPr>
          <a:xfrm>
            <a:off x="3577167" y="1708580"/>
            <a:ext cx="7868600" cy="4245472"/>
          </a:xfrm>
          <a:prstGeom prst="rect">
            <a:avLst/>
          </a:prstGeom>
        </p:spPr>
        <p:txBody>
          <a:bodyPr anchor="t">
            <a:normAutofit/>
          </a:bodyPr>
          <a:lstStyle>
            <a:lvl1pPr marL="457200" indent="-457200" algn="l">
              <a:buClr>
                <a:schemeClr val="bg1"/>
              </a:buClr>
              <a:buFont typeface="Arial" panose="020B0604020202020204" pitchFamily="34" charset="0"/>
              <a:buChar char="•"/>
              <a:defRPr sz="2800">
                <a:solidFill>
                  <a:srgbClr val="FFFFFF"/>
                </a:solidFill>
                <a:latin typeface="Georgia" panose="02040502050405020303" pitchFamily="18" charset="0"/>
              </a:defRPr>
            </a:lvl1pPr>
          </a:lstStyle>
          <a:p>
            <a:r>
              <a:rPr lang="nb-NO"/>
              <a:t>Tekst</a:t>
            </a:r>
            <a:endParaRPr/>
          </a:p>
        </p:txBody>
      </p:sp>
      <p:sp>
        <p:nvSpPr>
          <p:cNvPr id="16"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9" name="Plassholder for lysbildenummer 5">
            <a:extLst>
              <a:ext uri="{FF2B5EF4-FFF2-40B4-BE49-F238E27FC236}">
                <a16:creationId xmlns:a16="http://schemas.microsoft.com/office/drawing/2014/main" id="{B6A4C924-9A08-6A4E-89FD-94E6B2A2882C}"/>
              </a:ext>
            </a:extLst>
          </p:cNvPr>
          <p:cNvSpPr txBox="1">
            <a:spLocks/>
          </p:cNvSpPr>
          <p:nvPr/>
        </p:nvSpPr>
        <p:spPr>
          <a:xfrm>
            <a:off x="11445768" y="6356352"/>
            <a:ext cx="412529" cy="365125"/>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Arial"/>
                <a:cs typeface="Arial" panose="020B0604020202020204" pitchFamily="34" charset="0"/>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solidFill>
                  <a:schemeClr val="bg1"/>
                </a:solidFill>
              </a:rPr>
              <a:pPr/>
              <a:t>‹#›</a:t>
            </a:fld>
            <a:endParaRPr lang="nb-NO" sz="700">
              <a:solidFill>
                <a:schemeClr val="bg1"/>
              </a:solidFill>
            </a:endParaRPr>
          </a:p>
        </p:txBody>
      </p:sp>
      <p:pic>
        <p:nvPicPr>
          <p:cNvPr id="10" name="KLP2016_logoRGB 2.pdf" descr="KLP2016_logoRGB 2.pdf">
            <a:extLst>
              <a:ext uri="{FF2B5EF4-FFF2-40B4-BE49-F238E27FC236}">
                <a16:creationId xmlns:a16="http://schemas.microsoft.com/office/drawing/2014/main" id="{8950D93B-0CFA-EE41-90CF-093A1699E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415" y="6226630"/>
            <a:ext cx="569100" cy="344667"/>
          </a:xfrm>
          <a:prstGeom prst="rect">
            <a:avLst/>
          </a:prstGeom>
          <a:ln w="12700">
            <a:miter lim="400000"/>
          </a:ln>
        </p:spPr>
      </p:pic>
      <p:sp>
        <p:nvSpPr>
          <p:cNvPr id="13" name="Text Placeholder 2">
            <a:extLst>
              <a:ext uri="{FF2B5EF4-FFF2-40B4-BE49-F238E27FC236}">
                <a16:creationId xmlns:a16="http://schemas.microsoft.com/office/drawing/2014/main" id="{68F8CF9D-E3ED-ED48-AC22-64088F2A0B08}"/>
              </a:ext>
            </a:extLst>
          </p:cNvPr>
          <p:cNvSpPr>
            <a:spLocks noGrp="1"/>
          </p:cNvSpPr>
          <p:nvPr>
            <p:ph type="body" sz="quarter" idx="10" hasCustomPrompt="1"/>
          </p:nvPr>
        </p:nvSpPr>
        <p:spPr>
          <a:xfrm>
            <a:off x="354593" y="1708580"/>
            <a:ext cx="1706563" cy="995363"/>
          </a:xfrm>
        </p:spPr>
        <p:txBody>
          <a:bodyPr>
            <a:noAutofit/>
          </a:bodyPr>
          <a:lstStyle>
            <a:lvl1pPr marL="0" indent="0">
              <a:buNone/>
              <a:defRPr sz="2800" b="1" i="0">
                <a:solidFill>
                  <a:schemeClr val="bg1"/>
                </a:solidFill>
                <a:latin typeface="Georgia" panose="02040502050405020303" pitchFamily="18" charset="0"/>
              </a:defRPr>
            </a:lvl1pPr>
            <a:lvl2pPr>
              <a:defRPr sz="2800" b="1" i="0">
                <a:solidFill>
                  <a:schemeClr val="bg1"/>
                </a:solidFill>
                <a:latin typeface="Georgia" panose="02040502050405020303" pitchFamily="18" charset="0"/>
              </a:defRPr>
            </a:lvl2pPr>
            <a:lvl3pPr>
              <a:defRPr sz="2800" b="1" i="0">
                <a:solidFill>
                  <a:schemeClr val="bg1"/>
                </a:solidFill>
                <a:latin typeface="Georgia" panose="02040502050405020303" pitchFamily="18" charset="0"/>
              </a:defRPr>
            </a:lvl3pPr>
            <a:lvl4pPr>
              <a:defRPr sz="2800" b="1" i="0">
                <a:solidFill>
                  <a:schemeClr val="bg1"/>
                </a:solidFill>
                <a:latin typeface="Georgia" panose="02040502050405020303" pitchFamily="18" charset="0"/>
              </a:defRPr>
            </a:lvl4pPr>
            <a:lvl5pPr>
              <a:defRPr sz="2800" b="1" i="0">
                <a:solidFill>
                  <a:schemeClr val="bg1"/>
                </a:solidFill>
                <a:latin typeface="Georgia" panose="02040502050405020303" pitchFamily="18" charset="0"/>
              </a:defRPr>
            </a:lvl5pPr>
          </a:lstStyle>
          <a:p>
            <a:pPr lvl="0"/>
            <a:r>
              <a:rPr lang="en-GB"/>
              <a:t>Agenda</a:t>
            </a:r>
          </a:p>
          <a:p>
            <a:pPr lvl="0"/>
            <a:endParaRPr lang="nb-NO"/>
          </a:p>
        </p:txBody>
      </p:sp>
    </p:spTree>
    <p:extLst>
      <p:ext uri="{BB962C8B-B14F-4D97-AF65-F5344CB8AC3E}">
        <p14:creationId xmlns:p14="http://schemas.microsoft.com/office/powerpoint/2010/main" val="2910879230"/>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0FD7C17-56F3-416E-A749-3BDDDAC077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4" name="Plassholder for tekst 3">
            <a:extLst>
              <a:ext uri="{FF2B5EF4-FFF2-40B4-BE49-F238E27FC236}">
                <a16:creationId xmlns:a16="http://schemas.microsoft.com/office/drawing/2014/main" id="{0783B9AC-8670-4BC8-96B8-F19660E50A74}"/>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
        <p:nvSpPr>
          <p:cNvPr id="16" name="Plassholder for innhold 2">
            <a:extLst>
              <a:ext uri="{FF2B5EF4-FFF2-40B4-BE49-F238E27FC236}">
                <a16:creationId xmlns:a16="http://schemas.microsoft.com/office/drawing/2014/main" id="{3CF4DF07-CC5E-401E-9579-0FFBC7AFFBE4}"/>
              </a:ext>
            </a:extLst>
          </p:cNvPr>
          <p:cNvSpPr>
            <a:spLocks noGrp="1"/>
          </p:cNvSpPr>
          <p:nvPr>
            <p:ph idx="1" hasCustomPrompt="1"/>
          </p:nvPr>
        </p:nvSpPr>
        <p:spPr>
          <a:xfrm>
            <a:off x="1551963" y="1823928"/>
            <a:ext cx="9116033" cy="4265101"/>
          </a:xfrm>
        </p:spPr>
        <p:txBody>
          <a:bodyPr/>
          <a:lstStyle>
            <a:lvl1pPr>
              <a:spcBef>
                <a:spcPts val="2600"/>
              </a:spcBef>
              <a:defRPr/>
            </a:lvl1pPr>
          </a:lstStyle>
          <a:p>
            <a:pPr lvl="0"/>
            <a:r>
              <a:rPr lang="en-GB" err="1"/>
              <a:t>Brødtekst</a:t>
            </a:r>
            <a:endParaRPr lang="en-GB"/>
          </a:p>
          <a:p>
            <a:pPr lvl="1"/>
            <a:r>
              <a:rPr lang="en-GB"/>
              <a:t>Second level</a:t>
            </a:r>
          </a:p>
          <a:p>
            <a:pPr lvl="2"/>
            <a:r>
              <a:rPr lang="en-GB"/>
              <a:t>Third level</a:t>
            </a:r>
          </a:p>
          <a:p>
            <a:pPr lvl="3"/>
            <a:r>
              <a:rPr lang="en-GB"/>
              <a:t>Fourth level</a:t>
            </a:r>
          </a:p>
          <a:p>
            <a:pPr lvl="4"/>
            <a:r>
              <a:rPr lang="en-GB"/>
              <a:t>Fifth level</a:t>
            </a:r>
            <a:endParaRPr lang="nb-NO"/>
          </a:p>
        </p:txBody>
      </p:sp>
      <p:sp>
        <p:nvSpPr>
          <p:cNvPr id="2" name="Date Placeholder 1">
            <a:extLst>
              <a:ext uri="{FF2B5EF4-FFF2-40B4-BE49-F238E27FC236}">
                <a16:creationId xmlns:a16="http://schemas.microsoft.com/office/drawing/2014/main" id="{9B68AF88-6DC4-634C-938D-B160A6899F1A}"/>
              </a:ext>
            </a:extLst>
          </p:cNvPr>
          <p:cNvSpPr>
            <a:spLocks noGrp="1"/>
          </p:cNvSpPr>
          <p:nvPr>
            <p:ph type="dt" sz="half" idx="15"/>
          </p:nvPr>
        </p:nvSpPr>
        <p:spPr/>
        <p:txBody>
          <a:bodyPr/>
          <a:lstStyle/>
          <a:p>
            <a:fld id="{76F2B294-1B70-4F10-9832-818EBEB9EDC0}" type="datetime4">
              <a:rPr lang="nb-NO" smtClean="0"/>
              <a:pPr/>
              <a:t>2. mai 2023</a:t>
            </a:fld>
            <a:endParaRPr lang="nb-NO"/>
          </a:p>
        </p:txBody>
      </p:sp>
      <p:sp>
        <p:nvSpPr>
          <p:cNvPr id="3" name="Footer Placeholder 2">
            <a:extLst>
              <a:ext uri="{FF2B5EF4-FFF2-40B4-BE49-F238E27FC236}">
                <a16:creationId xmlns:a16="http://schemas.microsoft.com/office/drawing/2014/main" id="{B35596E4-2623-624F-A8AF-300BAADF2117}"/>
              </a:ext>
            </a:extLst>
          </p:cNvPr>
          <p:cNvSpPr>
            <a:spLocks noGrp="1"/>
          </p:cNvSpPr>
          <p:nvPr>
            <p:ph type="ftr" sz="quarter" idx="16"/>
          </p:nvPr>
        </p:nvSpPr>
        <p:spPr/>
        <p:txBody>
          <a:bodyPr/>
          <a:lstStyle/>
          <a:p>
            <a:endParaRPr lang="nb-NO"/>
          </a:p>
        </p:txBody>
      </p:sp>
      <p:sp>
        <p:nvSpPr>
          <p:cNvPr id="4" name="Slide Number Placeholder 3">
            <a:extLst>
              <a:ext uri="{FF2B5EF4-FFF2-40B4-BE49-F238E27FC236}">
                <a16:creationId xmlns:a16="http://schemas.microsoft.com/office/drawing/2014/main" id="{A13D615C-9F5E-2A45-9410-FD46C9048958}"/>
              </a:ext>
            </a:extLst>
          </p:cNvPr>
          <p:cNvSpPr>
            <a:spLocks noGrp="1"/>
          </p:cNvSpPr>
          <p:nvPr>
            <p:ph type="sldNum" sz="quarter" idx="17"/>
          </p:nvPr>
        </p:nvSpPr>
        <p:spPr/>
        <p:txBody>
          <a:bodyPr/>
          <a:lstStyle/>
          <a:p>
            <a:fld id="{475BF7DD-4747-455A-BE6F-BE3B9AFD3825}" type="slidenum">
              <a:rPr lang="nb-NO" smtClean="0"/>
              <a:pPr/>
              <a:t>‹#›</a:t>
            </a:fld>
            <a:endParaRPr lang="nb-NO"/>
          </a:p>
        </p:txBody>
      </p:sp>
    </p:spTree>
    <p:extLst>
      <p:ext uri="{BB962C8B-B14F-4D97-AF65-F5344CB8AC3E}">
        <p14:creationId xmlns:p14="http://schemas.microsoft.com/office/powerpoint/2010/main" val="3692655327"/>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tel, innhold og bilde (hvit)">
    <p:spTree>
      <p:nvGrpSpPr>
        <p:cNvPr id="1" name=""/>
        <p:cNvGrpSpPr/>
        <p:nvPr/>
      </p:nvGrpSpPr>
      <p:grpSpPr>
        <a:xfrm>
          <a:off x="0" y="0"/>
          <a:ext cx="0" cy="0"/>
          <a:chOff x="0" y="0"/>
          <a:chExt cx="0" cy="0"/>
        </a:xfrm>
      </p:grpSpPr>
      <p:sp>
        <p:nvSpPr>
          <p:cNvPr id="11" name="Plassholder for bilde 4">
            <a:extLst>
              <a:ext uri="{FF2B5EF4-FFF2-40B4-BE49-F238E27FC236}">
                <a16:creationId xmlns:a16="http://schemas.microsoft.com/office/drawing/2014/main" id="{43D59FAD-9169-4892-8625-29FE645464AD}"/>
              </a:ext>
            </a:extLst>
          </p:cNvPr>
          <p:cNvSpPr>
            <a:spLocks noGrp="1"/>
          </p:cNvSpPr>
          <p:nvPr>
            <p:ph type="pic" sz="quarter" idx="11"/>
          </p:nvPr>
        </p:nvSpPr>
        <p:spPr>
          <a:xfrm>
            <a:off x="5497513" y="331789"/>
            <a:ext cx="6694487" cy="5830887"/>
          </a:xfrm>
          <a:noFill/>
        </p:spPr>
        <p:txBody>
          <a:bodyPr/>
          <a:lstStyle>
            <a:lvl1pPr marL="0" indent="0" algn="ctr">
              <a:buNone/>
              <a:defRPr>
                <a:solidFill>
                  <a:schemeClr val="bg1">
                    <a:lumMod val="50000"/>
                  </a:schemeClr>
                </a:solidFill>
              </a:defRPr>
            </a:lvl1pPr>
          </a:lstStyle>
          <a:p>
            <a:r>
              <a:rPr lang="nb-NO"/>
              <a:t>Klikk på ikonet for å legge til et bilde</a:t>
            </a:r>
          </a:p>
        </p:txBody>
      </p:sp>
      <p:pic>
        <p:nvPicPr>
          <p:cNvPr id="9" name="Bilde 8">
            <a:extLst>
              <a:ext uri="{FF2B5EF4-FFF2-40B4-BE49-F238E27FC236}">
                <a16:creationId xmlns:a16="http://schemas.microsoft.com/office/drawing/2014/main" id="{788A5FD2-4E29-43CC-AF5D-A0AFF37CD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0" name="Plassholder for dato 3">
            <a:extLst>
              <a:ext uri="{FF2B5EF4-FFF2-40B4-BE49-F238E27FC236}">
                <a16:creationId xmlns:a16="http://schemas.microsoft.com/office/drawing/2014/main" id="{6A3F23EE-B385-E54B-9AE7-C940F16D7CBB}"/>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2" name="Plassholder for lysbildenummer 5">
            <a:extLst>
              <a:ext uri="{FF2B5EF4-FFF2-40B4-BE49-F238E27FC236}">
                <a16:creationId xmlns:a16="http://schemas.microsoft.com/office/drawing/2014/main" id="{F06796A6-6625-1F40-9BCD-D18F14D7F632}"/>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3" name="Plassholder for bunntekst 3">
            <a:extLst>
              <a:ext uri="{FF2B5EF4-FFF2-40B4-BE49-F238E27FC236}">
                <a16:creationId xmlns:a16="http://schemas.microsoft.com/office/drawing/2014/main" id="{BA50C41A-9878-314B-B4C1-4DF1691037A0}"/>
              </a:ext>
            </a:extLst>
          </p:cNvPr>
          <p:cNvSpPr>
            <a:spLocks noGrp="1"/>
          </p:cNvSpPr>
          <p:nvPr>
            <p:ph type="ftr" sz="quarter" idx="13"/>
          </p:nvPr>
        </p:nvSpPr>
        <p:spPr>
          <a:xfrm>
            <a:off x="3988800" y="6357600"/>
            <a:ext cx="4044876" cy="365125"/>
          </a:xfrm>
          <a:prstGeom prst="rect">
            <a:avLst/>
          </a:prstGeom>
        </p:spPr>
        <p:txBody>
          <a:bodyPr/>
          <a:lstStyle>
            <a:lvl1pPr>
              <a:defRPr sz="1200"/>
            </a:lvl1pPr>
          </a:lstStyle>
          <a:p>
            <a:endParaRPr lang="nb-NO"/>
          </a:p>
        </p:txBody>
      </p:sp>
      <p:sp>
        <p:nvSpPr>
          <p:cNvPr id="15" name="Plassholder for tekst 4">
            <a:extLst>
              <a:ext uri="{FF2B5EF4-FFF2-40B4-BE49-F238E27FC236}">
                <a16:creationId xmlns:a16="http://schemas.microsoft.com/office/drawing/2014/main" id="{53867BA8-16B2-4876-A94D-467C00A20030}"/>
              </a:ext>
            </a:extLst>
          </p:cNvPr>
          <p:cNvSpPr>
            <a:spLocks noGrp="1"/>
          </p:cNvSpPr>
          <p:nvPr>
            <p:ph type="body" sz="quarter" idx="14" hasCustomPrompt="1"/>
          </p:nvPr>
        </p:nvSpPr>
        <p:spPr>
          <a:xfrm>
            <a:off x="964800" y="424800"/>
            <a:ext cx="42048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
        <p:nvSpPr>
          <p:cNvPr id="16" name="Plassholder for tekst 5">
            <a:extLst>
              <a:ext uri="{FF2B5EF4-FFF2-40B4-BE49-F238E27FC236}">
                <a16:creationId xmlns:a16="http://schemas.microsoft.com/office/drawing/2014/main" id="{35295EB9-A263-4FA8-BC5C-13CFBD755D9E}"/>
              </a:ext>
            </a:extLst>
          </p:cNvPr>
          <p:cNvSpPr>
            <a:spLocks noGrp="1"/>
          </p:cNvSpPr>
          <p:nvPr>
            <p:ph type="body" sz="quarter" idx="20" hasCustomPrompt="1"/>
          </p:nvPr>
        </p:nvSpPr>
        <p:spPr>
          <a:xfrm>
            <a:off x="964800" y="1825200"/>
            <a:ext cx="4204800" cy="338400"/>
          </a:xfrm>
        </p:spPr>
        <p:txBody>
          <a:bodyPr>
            <a:noAutofit/>
          </a:bodyPr>
          <a:lstStyle>
            <a:lvl1pPr marL="0" indent="0">
              <a:buNone/>
              <a:defRPr sz="2200" b="1" baseline="0"/>
            </a:lvl1pPr>
          </a:lstStyle>
          <a:p>
            <a:pPr lvl="0"/>
            <a:r>
              <a:rPr lang="nb-NO"/>
              <a:t>Sett inn mellomoverskrift</a:t>
            </a:r>
          </a:p>
        </p:txBody>
      </p:sp>
      <p:sp>
        <p:nvSpPr>
          <p:cNvPr id="19" name="Plassholder for tekst 16">
            <a:extLst>
              <a:ext uri="{FF2B5EF4-FFF2-40B4-BE49-F238E27FC236}">
                <a16:creationId xmlns:a16="http://schemas.microsoft.com/office/drawing/2014/main" id="{82C67DC3-4622-43B2-AF76-6D9B5A172EDD}"/>
              </a:ext>
            </a:extLst>
          </p:cNvPr>
          <p:cNvSpPr>
            <a:spLocks noGrp="1"/>
          </p:cNvSpPr>
          <p:nvPr>
            <p:ph type="body" sz="quarter" idx="19" hasCustomPrompt="1"/>
          </p:nvPr>
        </p:nvSpPr>
        <p:spPr>
          <a:xfrm>
            <a:off x="964800" y="2437200"/>
            <a:ext cx="4204800" cy="3650400"/>
          </a:xfrm>
        </p:spPr>
        <p:txBody>
          <a:bodyPr>
            <a:normAutofit/>
          </a:bodyPr>
          <a:lstStyle>
            <a:lvl1pPr>
              <a:lnSpc>
                <a:spcPct val="100000"/>
              </a:lnSpc>
              <a:spcBef>
                <a:spcPts val="500"/>
              </a:spcBef>
              <a:defRPr sz="2200" baseline="0"/>
            </a:lvl1pPr>
            <a:lvl2pPr>
              <a:defRPr sz="1800"/>
            </a:lvl2pPr>
            <a:lvl3pPr>
              <a:defRPr sz="1600"/>
            </a:lvl3pPr>
            <a:lvl4pPr>
              <a:defRPr sz="1400"/>
            </a:lvl4pPr>
            <a:lvl5pPr>
              <a:defRPr sz="1200"/>
            </a:lvl5pPr>
          </a:lstStyle>
          <a:p>
            <a:pPr lvl="0"/>
            <a:r>
              <a:rPr lang="en-GB" err="1"/>
              <a:t>Brødtekst</a:t>
            </a:r>
            <a:endParaRPr lang="en-GB"/>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840406782"/>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tel, innhold og mindre bilde (hvit)">
    <p:spTree>
      <p:nvGrpSpPr>
        <p:cNvPr id="1" name=""/>
        <p:cNvGrpSpPr/>
        <p:nvPr/>
      </p:nvGrpSpPr>
      <p:grpSpPr>
        <a:xfrm>
          <a:off x="0" y="0"/>
          <a:ext cx="0" cy="0"/>
          <a:chOff x="0" y="0"/>
          <a:chExt cx="0" cy="0"/>
        </a:xfrm>
      </p:grpSpPr>
      <p:sp>
        <p:nvSpPr>
          <p:cNvPr id="11" name="Plassholder for bilde 4">
            <a:extLst>
              <a:ext uri="{FF2B5EF4-FFF2-40B4-BE49-F238E27FC236}">
                <a16:creationId xmlns:a16="http://schemas.microsoft.com/office/drawing/2014/main" id="{43D59FAD-9169-4892-8625-29FE645464AD}"/>
              </a:ext>
            </a:extLst>
          </p:cNvPr>
          <p:cNvSpPr>
            <a:spLocks noGrp="1"/>
          </p:cNvSpPr>
          <p:nvPr>
            <p:ph type="pic" sz="quarter" idx="11"/>
          </p:nvPr>
        </p:nvSpPr>
        <p:spPr>
          <a:xfrm>
            <a:off x="6181902" y="1569156"/>
            <a:ext cx="4476750" cy="4481688"/>
          </a:xfrm>
          <a:noFill/>
        </p:spPr>
        <p:txBody>
          <a:bodyPr/>
          <a:lstStyle>
            <a:lvl1pPr marL="0" indent="0" algn="ctr">
              <a:buNone/>
              <a:defRPr>
                <a:solidFill>
                  <a:schemeClr val="bg1">
                    <a:lumMod val="50000"/>
                  </a:schemeClr>
                </a:solidFill>
              </a:defRPr>
            </a:lvl1pPr>
          </a:lstStyle>
          <a:p>
            <a:r>
              <a:rPr lang="nb-NO"/>
              <a:t>Klikk på ikonet for å legge til et bilde</a:t>
            </a:r>
          </a:p>
        </p:txBody>
      </p:sp>
      <p:pic>
        <p:nvPicPr>
          <p:cNvPr id="9" name="Bilde 8">
            <a:extLst>
              <a:ext uri="{FF2B5EF4-FFF2-40B4-BE49-F238E27FC236}">
                <a16:creationId xmlns:a16="http://schemas.microsoft.com/office/drawing/2014/main" id="{788A5FD2-4E29-43CC-AF5D-A0AFF37CD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0" name="Plassholder for dato 3">
            <a:extLst>
              <a:ext uri="{FF2B5EF4-FFF2-40B4-BE49-F238E27FC236}">
                <a16:creationId xmlns:a16="http://schemas.microsoft.com/office/drawing/2014/main" id="{68F9622B-7085-184B-B217-187CE95EB135}"/>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3" name="Plassholder for lysbildenummer 5">
            <a:extLst>
              <a:ext uri="{FF2B5EF4-FFF2-40B4-BE49-F238E27FC236}">
                <a16:creationId xmlns:a16="http://schemas.microsoft.com/office/drawing/2014/main" id="{2C95DE1E-8D97-5C4A-B351-41C296EBD832}"/>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4" name="Plassholder for bunntekst 3">
            <a:extLst>
              <a:ext uri="{FF2B5EF4-FFF2-40B4-BE49-F238E27FC236}">
                <a16:creationId xmlns:a16="http://schemas.microsoft.com/office/drawing/2014/main" id="{D546C4CD-8344-0A42-A335-07E0AD71D821}"/>
              </a:ext>
            </a:extLst>
          </p:cNvPr>
          <p:cNvSpPr>
            <a:spLocks noGrp="1"/>
          </p:cNvSpPr>
          <p:nvPr>
            <p:ph type="ftr" sz="quarter" idx="13"/>
          </p:nvPr>
        </p:nvSpPr>
        <p:spPr>
          <a:xfrm>
            <a:off x="3988800" y="6357600"/>
            <a:ext cx="4044876" cy="365125"/>
          </a:xfrm>
        </p:spPr>
        <p:txBody>
          <a:bodyPr/>
          <a:lstStyle>
            <a:lvl1pPr>
              <a:defRPr sz="1200"/>
            </a:lvl1pPr>
          </a:lstStyle>
          <a:p>
            <a:endParaRPr lang="nb-NO"/>
          </a:p>
        </p:txBody>
      </p:sp>
      <p:sp>
        <p:nvSpPr>
          <p:cNvPr id="15" name="Plassholder for tekst 3">
            <a:extLst>
              <a:ext uri="{FF2B5EF4-FFF2-40B4-BE49-F238E27FC236}">
                <a16:creationId xmlns:a16="http://schemas.microsoft.com/office/drawing/2014/main" id="{23C883BC-154C-4926-9CB0-21C13656A793}"/>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
        <p:nvSpPr>
          <p:cNvPr id="16" name="Plassholder for tekst 16">
            <a:extLst>
              <a:ext uri="{FF2B5EF4-FFF2-40B4-BE49-F238E27FC236}">
                <a16:creationId xmlns:a16="http://schemas.microsoft.com/office/drawing/2014/main" id="{83337D8A-F481-4769-885B-08E5ED39FF59}"/>
              </a:ext>
            </a:extLst>
          </p:cNvPr>
          <p:cNvSpPr>
            <a:spLocks noGrp="1"/>
          </p:cNvSpPr>
          <p:nvPr>
            <p:ph type="body" sz="quarter" idx="20" hasCustomPrompt="1"/>
          </p:nvPr>
        </p:nvSpPr>
        <p:spPr>
          <a:xfrm>
            <a:off x="1551600" y="1825200"/>
            <a:ext cx="4204800" cy="4132800"/>
          </a:xfrm>
        </p:spPr>
        <p:txBody>
          <a:bodyPr>
            <a:normAutofit/>
          </a:bodyPr>
          <a:lstStyle>
            <a:lvl1pPr>
              <a:lnSpc>
                <a:spcPct val="100000"/>
              </a:lnSpc>
              <a:spcBef>
                <a:spcPts val="500"/>
              </a:spcBef>
              <a:defRPr sz="2200" baseline="0"/>
            </a:lvl1pPr>
            <a:lvl2pPr>
              <a:defRPr sz="1800"/>
            </a:lvl2pPr>
            <a:lvl3pPr>
              <a:defRPr sz="1600"/>
            </a:lvl3pPr>
            <a:lvl4pPr>
              <a:defRPr sz="1400"/>
            </a:lvl4pPr>
            <a:lvl5pPr>
              <a:defRPr sz="1200"/>
            </a:lvl5pPr>
          </a:lstStyle>
          <a:p>
            <a:pPr lvl="0"/>
            <a:r>
              <a:rPr lang="en-GB" err="1"/>
              <a:t>Brødtekst</a:t>
            </a:r>
            <a:endParaRPr lang="en-GB"/>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1357309004"/>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tel, tekst og 3 bilder">
    <p:spTree>
      <p:nvGrpSpPr>
        <p:cNvPr id="1" name=""/>
        <p:cNvGrpSpPr/>
        <p:nvPr/>
      </p:nvGrpSpPr>
      <p:grpSpPr>
        <a:xfrm>
          <a:off x="0" y="0"/>
          <a:ext cx="0" cy="0"/>
          <a:chOff x="0" y="0"/>
          <a:chExt cx="0" cy="0"/>
        </a:xfrm>
      </p:grpSpPr>
      <p:sp>
        <p:nvSpPr>
          <p:cNvPr id="15" name="Plassholder for bilde 4">
            <a:extLst>
              <a:ext uri="{FF2B5EF4-FFF2-40B4-BE49-F238E27FC236}">
                <a16:creationId xmlns:a16="http://schemas.microsoft.com/office/drawing/2014/main" id="{E7953EDE-D28A-4FFD-B3D0-7154E526E1B8}"/>
              </a:ext>
            </a:extLst>
          </p:cNvPr>
          <p:cNvSpPr>
            <a:spLocks noGrp="1"/>
          </p:cNvSpPr>
          <p:nvPr>
            <p:ph type="pic" sz="quarter" idx="11"/>
          </p:nvPr>
        </p:nvSpPr>
        <p:spPr>
          <a:xfrm>
            <a:off x="5473050" y="2381698"/>
            <a:ext cx="3966401" cy="4476302"/>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6" name="Plassholder for tekst 5">
            <a:extLst>
              <a:ext uri="{FF2B5EF4-FFF2-40B4-BE49-F238E27FC236}">
                <a16:creationId xmlns:a16="http://schemas.microsoft.com/office/drawing/2014/main" id="{9F7AAA6B-488E-4B1B-813F-6F0FBE39FA39}"/>
              </a:ext>
            </a:extLst>
          </p:cNvPr>
          <p:cNvSpPr>
            <a:spLocks noGrp="1"/>
          </p:cNvSpPr>
          <p:nvPr>
            <p:ph type="body" sz="quarter" idx="12" hasCustomPrompt="1"/>
          </p:nvPr>
        </p:nvSpPr>
        <p:spPr>
          <a:xfrm>
            <a:off x="1128631" y="3091707"/>
            <a:ext cx="4201315" cy="2759684"/>
          </a:xfrm>
          <a:prstGeom prst="rect">
            <a:avLst/>
          </a:prstGeom>
        </p:spPr>
        <p:txBody>
          <a:bodyPr lIns="0" tIns="0" rIns="0" bIns="0"/>
          <a:lstStyle>
            <a:lvl1pPr marL="0" indent="0">
              <a:buNone/>
              <a:defRPr/>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17" name="Plassholder for bilde 4">
            <a:extLst>
              <a:ext uri="{FF2B5EF4-FFF2-40B4-BE49-F238E27FC236}">
                <a16:creationId xmlns:a16="http://schemas.microsoft.com/office/drawing/2014/main" id="{FDE84E64-23A3-4280-B3C4-44F30019F189}"/>
              </a:ext>
            </a:extLst>
          </p:cNvPr>
          <p:cNvSpPr>
            <a:spLocks noGrp="1"/>
          </p:cNvSpPr>
          <p:nvPr>
            <p:ph type="pic" sz="quarter" idx="13"/>
          </p:nvPr>
        </p:nvSpPr>
        <p:spPr>
          <a:xfrm>
            <a:off x="7457602" y="0"/>
            <a:ext cx="4734398" cy="2241281"/>
          </a:xfrm>
          <a:blipFill>
            <a:blip r:embed="rId3" cstate="screen">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8" name="Plassholder for bilde 4">
            <a:extLst>
              <a:ext uri="{FF2B5EF4-FFF2-40B4-BE49-F238E27FC236}">
                <a16:creationId xmlns:a16="http://schemas.microsoft.com/office/drawing/2014/main" id="{DDECF467-54B7-4FF9-9C0A-A993B7A6F207}"/>
              </a:ext>
            </a:extLst>
          </p:cNvPr>
          <p:cNvSpPr>
            <a:spLocks noGrp="1"/>
          </p:cNvSpPr>
          <p:nvPr>
            <p:ph type="pic" sz="quarter" idx="14"/>
          </p:nvPr>
        </p:nvSpPr>
        <p:spPr>
          <a:xfrm>
            <a:off x="9582555" y="2381698"/>
            <a:ext cx="2609445" cy="2719234"/>
          </a:xfrm>
          <a:blipFill>
            <a:blip r:embed="rId4" cstate="screen">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pic>
        <p:nvPicPr>
          <p:cNvPr id="26" name="Bilde 25">
            <a:extLst>
              <a:ext uri="{FF2B5EF4-FFF2-40B4-BE49-F238E27FC236}">
                <a16:creationId xmlns:a16="http://schemas.microsoft.com/office/drawing/2014/main" id="{B5D70E9C-A485-4418-8826-2936AD6D4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1" name="Plassholder for dato 3">
            <a:extLst>
              <a:ext uri="{FF2B5EF4-FFF2-40B4-BE49-F238E27FC236}">
                <a16:creationId xmlns:a16="http://schemas.microsoft.com/office/drawing/2014/main" id="{58E341C8-3C20-E944-92CA-4D0F1D8262D9}"/>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2" name="Plassholder for lysbildenummer 5">
            <a:extLst>
              <a:ext uri="{FF2B5EF4-FFF2-40B4-BE49-F238E27FC236}">
                <a16:creationId xmlns:a16="http://schemas.microsoft.com/office/drawing/2014/main" id="{795D3303-8918-DE42-857C-60A6EF76E049}"/>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0" name="Plassholder for tekst 3">
            <a:extLst>
              <a:ext uri="{FF2B5EF4-FFF2-40B4-BE49-F238E27FC236}">
                <a16:creationId xmlns:a16="http://schemas.microsoft.com/office/drawing/2014/main" id="{2C324F46-91EB-48B6-9F29-A9D35168A77E}"/>
              </a:ext>
            </a:extLst>
          </p:cNvPr>
          <p:cNvSpPr>
            <a:spLocks noGrp="1"/>
          </p:cNvSpPr>
          <p:nvPr>
            <p:ph type="body" sz="quarter" idx="15" hasCustomPrompt="1"/>
          </p:nvPr>
        </p:nvSpPr>
        <p:spPr>
          <a:xfrm>
            <a:off x="1130400" y="1764000"/>
            <a:ext cx="42012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661334914"/>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tel, tekst og 2 bilder">
    <p:spTree>
      <p:nvGrpSpPr>
        <p:cNvPr id="1" name=""/>
        <p:cNvGrpSpPr/>
        <p:nvPr/>
      </p:nvGrpSpPr>
      <p:grpSpPr>
        <a:xfrm>
          <a:off x="0" y="0"/>
          <a:ext cx="0" cy="0"/>
          <a:chOff x="0" y="0"/>
          <a:chExt cx="0" cy="0"/>
        </a:xfrm>
      </p:grpSpPr>
      <p:sp>
        <p:nvSpPr>
          <p:cNvPr id="13" name="Plassholder for bilde 4">
            <a:extLst>
              <a:ext uri="{FF2B5EF4-FFF2-40B4-BE49-F238E27FC236}">
                <a16:creationId xmlns:a16="http://schemas.microsoft.com/office/drawing/2014/main" id="{FC1DEB88-F08F-450E-A907-AAC647C92BED}"/>
              </a:ext>
            </a:extLst>
          </p:cNvPr>
          <p:cNvSpPr>
            <a:spLocks noGrp="1"/>
          </p:cNvSpPr>
          <p:nvPr>
            <p:ph type="pic" sz="quarter" idx="11"/>
          </p:nvPr>
        </p:nvSpPr>
        <p:spPr>
          <a:xfrm>
            <a:off x="0" y="2381698"/>
            <a:ext cx="4344419" cy="4476302"/>
          </a:xfrm>
          <a:blipFill>
            <a:blip r:embed="rId2"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4" name="Plassholder for tekst 5">
            <a:extLst>
              <a:ext uri="{FF2B5EF4-FFF2-40B4-BE49-F238E27FC236}">
                <a16:creationId xmlns:a16="http://schemas.microsoft.com/office/drawing/2014/main" id="{45E7A766-99A0-4476-8F2D-C79412202053}"/>
              </a:ext>
            </a:extLst>
          </p:cNvPr>
          <p:cNvSpPr>
            <a:spLocks noGrp="1"/>
          </p:cNvSpPr>
          <p:nvPr>
            <p:ph type="body" sz="quarter" idx="12" hasCustomPrompt="1"/>
          </p:nvPr>
        </p:nvSpPr>
        <p:spPr>
          <a:xfrm>
            <a:off x="5130140" y="4852513"/>
            <a:ext cx="5026004" cy="1320293"/>
          </a:xfrm>
          <a:prstGeom prst="rect">
            <a:avLst/>
          </a:prstGeom>
        </p:spPr>
        <p:txBody>
          <a:bodyPr lIns="0" tIns="0" rIns="0" bIns="0"/>
          <a:lstStyle>
            <a:lvl1pPr marL="0" indent="0">
              <a:buNone/>
              <a:defRPr/>
            </a:lvl1pPr>
            <a:lvl2pPr marL="473499" indent="0">
              <a:buNone/>
              <a:defRPr/>
            </a:lvl2pPr>
            <a:lvl3pPr marL="924146" indent="0">
              <a:buNone/>
              <a:defRPr/>
            </a:lvl3pPr>
            <a:lvl4pPr marL="1374794" indent="0">
              <a:buNone/>
              <a:defRPr/>
            </a:lvl4pPr>
            <a:lvl5pPr marL="1825442" indent="0">
              <a:buNone/>
              <a:defRPr/>
            </a:lvl5pPr>
          </a:lstStyle>
          <a:p>
            <a:pPr lvl="0"/>
            <a:r>
              <a:rPr lang="en-GB"/>
              <a:t>Sett inn </a:t>
            </a:r>
            <a:r>
              <a:rPr lang="en-GB" err="1"/>
              <a:t>brødtekst</a:t>
            </a:r>
            <a:endParaRPr lang="en-GB"/>
          </a:p>
        </p:txBody>
      </p:sp>
      <p:sp>
        <p:nvSpPr>
          <p:cNvPr id="15" name="Plassholder for bilde 4">
            <a:extLst>
              <a:ext uri="{FF2B5EF4-FFF2-40B4-BE49-F238E27FC236}">
                <a16:creationId xmlns:a16="http://schemas.microsoft.com/office/drawing/2014/main" id="{9371E0E7-1888-49D0-A143-E0CEE1FB746E}"/>
              </a:ext>
            </a:extLst>
          </p:cNvPr>
          <p:cNvSpPr>
            <a:spLocks noGrp="1"/>
          </p:cNvSpPr>
          <p:nvPr>
            <p:ph type="pic" sz="quarter" idx="13"/>
          </p:nvPr>
        </p:nvSpPr>
        <p:spPr>
          <a:xfrm>
            <a:off x="4487522" y="0"/>
            <a:ext cx="4344419" cy="3313314"/>
          </a:xfrm>
          <a:blipFill>
            <a:blip r:embed="rId3"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2" name="Plassholder for dato 3">
            <a:extLst>
              <a:ext uri="{FF2B5EF4-FFF2-40B4-BE49-F238E27FC236}">
                <a16:creationId xmlns:a16="http://schemas.microsoft.com/office/drawing/2014/main" id="{5F96B8FF-34DD-7B48-AD1C-E1576CA5584A}"/>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6" name="Plassholder for lysbildenummer 5">
            <a:extLst>
              <a:ext uri="{FF2B5EF4-FFF2-40B4-BE49-F238E27FC236}">
                <a16:creationId xmlns:a16="http://schemas.microsoft.com/office/drawing/2014/main" id="{6DDD4952-8476-AB4D-98A2-F6AAAD39C568}"/>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7" name="Plassholder for bunntekst 3">
            <a:extLst>
              <a:ext uri="{FF2B5EF4-FFF2-40B4-BE49-F238E27FC236}">
                <a16:creationId xmlns:a16="http://schemas.microsoft.com/office/drawing/2014/main" id="{4B270FF3-EA36-3044-A6CF-36DE3DB55233}"/>
              </a:ext>
            </a:extLst>
          </p:cNvPr>
          <p:cNvSpPr>
            <a:spLocks noGrp="1"/>
          </p:cNvSpPr>
          <p:nvPr>
            <p:ph type="ftr" sz="quarter" idx="14"/>
          </p:nvPr>
        </p:nvSpPr>
        <p:spPr>
          <a:xfrm>
            <a:off x="4439815" y="6357600"/>
            <a:ext cx="3831825" cy="365125"/>
          </a:xfrm>
        </p:spPr>
        <p:txBody>
          <a:bodyPr/>
          <a:lstStyle>
            <a:lvl1pPr>
              <a:defRPr sz="1200"/>
            </a:lvl1pPr>
          </a:lstStyle>
          <a:p>
            <a:endParaRPr lang="nb-NO"/>
          </a:p>
        </p:txBody>
      </p:sp>
      <p:sp>
        <p:nvSpPr>
          <p:cNvPr id="9" name="Plassholder for tekst 3">
            <a:extLst>
              <a:ext uri="{FF2B5EF4-FFF2-40B4-BE49-F238E27FC236}">
                <a16:creationId xmlns:a16="http://schemas.microsoft.com/office/drawing/2014/main" id="{AEE9C159-DB91-4BD6-8C0A-4F404B9D882A}"/>
              </a:ext>
            </a:extLst>
          </p:cNvPr>
          <p:cNvSpPr>
            <a:spLocks noGrp="1"/>
          </p:cNvSpPr>
          <p:nvPr>
            <p:ph type="body" sz="quarter" idx="15" hasCustomPrompt="1"/>
          </p:nvPr>
        </p:nvSpPr>
        <p:spPr>
          <a:xfrm>
            <a:off x="5130000" y="3524400"/>
            <a:ext cx="5025600" cy="860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2540434575"/>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ten tittel og Collage">
    <p:spTree>
      <p:nvGrpSpPr>
        <p:cNvPr id="1" name=""/>
        <p:cNvGrpSpPr/>
        <p:nvPr/>
      </p:nvGrpSpPr>
      <p:grpSpPr>
        <a:xfrm>
          <a:off x="0" y="0"/>
          <a:ext cx="0" cy="0"/>
          <a:chOff x="0" y="0"/>
          <a:chExt cx="0" cy="0"/>
        </a:xfrm>
      </p:grpSpPr>
      <p:sp>
        <p:nvSpPr>
          <p:cNvPr id="17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pic>
        <p:nvPicPr>
          <p:cNvPr id="17" name="Bilde 21">
            <a:extLst>
              <a:ext uri="{FF2B5EF4-FFF2-40B4-BE49-F238E27FC236}">
                <a16:creationId xmlns:a16="http://schemas.microsoft.com/office/drawing/2014/main" id="{ED380FEA-0C22-4548-94FC-7BAF7591E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9" y="6225732"/>
            <a:ext cx="571081" cy="345757"/>
          </a:xfrm>
          <a:prstGeom prst="rect">
            <a:avLst/>
          </a:prstGeom>
        </p:spPr>
      </p:pic>
      <p:sp>
        <p:nvSpPr>
          <p:cNvPr id="18" name="Plassholder for lysbildenummer 5">
            <a:extLst>
              <a:ext uri="{FF2B5EF4-FFF2-40B4-BE49-F238E27FC236}">
                <a16:creationId xmlns:a16="http://schemas.microsoft.com/office/drawing/2014/main" id="{C5E1EB01-0AD3-C446-9141-2A1AD71FFE70}"/>
              </a:ext>
            </a:extLst>
          </p:cNvPr>
          <p:cNvSpPr txBox="1">
            <a:spLocks/>
          </p:cNvSpPr>
          <p:nvPr/>
        </p:nvSpPr>
        <p:spPr>
          <a:xfrm>
            <a:off x="11655355" y="6461969"/>
            <a:ext cx="202941" cy="153888"/>
          </a:xfrm>
          <a:prstGeom prst="rect">
            <a:avLst/>
          </a:prstGeom>
          <a:ln w="12700">
            <a:miter lim="400000"/>
          </a:ln>
        </p:spPr>
        <p:txBody>
          <a:bodyPr vert="horz" wrap="none" lIns="45720" tIns="22860" rIns="45720" bIns="2286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Helvetica Neue Light"/>
                <a:cs typeface="Arial" panose="020B0604020202020204" pitchFamily="34" charset="0"/>
                <a:sym typeface="Helvetica Neue Light"/>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pPr/>
              <a:t>‹#›</a:t>
            </a:fld>
            <a:endParaRPr lang="nb-NO" sz="700"/>
          </a:p>
        </p:txBody>
      </p:sp>
      <p:sp>
        <p:nvSpPr>
          <p:cNvPr id="19" name="Plassholder for bilde 4">
            <a:extLst>
              <a:ext uri="{FF2B5EF4-FFF2-40B4-BE49-F238E27FC236}">
                <a16:creationId xmlns:a16="http://schemas.microsoft.com/office/drawing/2014/main" id="{82D3A328-6B32-064F-87FB-A82E6F341F57}"/>
              </a:ext>
            </a:extLst>
          </p:cNvPr>
          <p:cNvSpPr>
            <a:spLocks noGrp="1"/>
          </p:cNvSpPr>
          <p:nvPr>
            <p:ph type="pic" sz="quarter" idx="15"/>
          </p:nvPr>
        </p:nvSpPr>
        <p:spPr>
          <a:xfrm>
            <a:off x="9582554" y="514884"/>
            <a:ext cx="2609446" cy="2241281"/>
          </a:xfrm>
          <a:blipFill>
            <a:blip r:embed="rId3"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0" name="Plassholder for bilde 4">
            <a:extLst>
              <a:ext uri="{FF2B5EF4-FFF2-40B4-BE49-F238E27FC236}">
                <a16:creationId xmlns:a16="http://schemas.microsoft.com/office/drawing/2014/main" id="{51758F37-9E3E-F444-AA14-F433A9BCADAA}"/>
              </a:ext>
            </a:extLst>
          </p:cNvPr>
          <p:cNvSpPr>
            <a:spLocks noGrp="1"/>
          </p:cNvSpPr>
          <p:nvPr>
            <p:ph type="pic" sz="quarter" idx="16"/>
          </p:nvPr>
        </p:nvSpPr>
        <p:spPr>
          <a:xfrm>
            <a:off x="9582556" y="2896581"/>
            <a:ext cx="2609445" cy="2719234"/>
          </a:xfrm>
          <a:blipFill>
            <a:blip r:embed="rId4"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1" name="Plassholder for bilde 4">
            <a:extLst>
              <a:ext uri="{FF2B5EF4-FFF2-40B4-BE49-F238E27FC236}">
                <a16:creationId xmlns:a16="http://schemas.microsoft.com/office/drawing/2014/main" id="{7FF861E3-37BD-ED47-B5E6-9A4E7D6FD8A0}"/>
              </a:ext>
            </a:extLst>
          </p:cNvPr>
          <p:cNvSpPr>
            <a:spLocks noGrp="1"/>
          </p:cNvSpPr>
          <p:nvPr>
            <p:ph type="pic" sz="quarter" idx="20"/>
          </p:nvPr>
        </p:nvSpPr>
        <p:spPr>
          <a:xfrm>
            <a:off x="0" y="2381698"/>
            <a:ext cx="5335284" cy="3508739"/>
          </a:xfrm>
          <a:blipFill>
            <a:blip r:embed="rId5"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2" name="Plassholder for bilde 4">
            <a:extLst>
              <a:ext uri="{FF2B5EF4-FFF2-40B4-BE49-F238E27FC236}">
                <a16:creationId xmlns:a16="http://schemas.microsoft.com/office/drawing/2014/main" id="{42BAA96E-B4C8-114E-865E-28AADE5ED769}"/>
              </a:ext>
            </a:extLst>
          </p:cNvPr>
          <p:cNvSpPr>
            <a:spLocks noGrp="1"/>
          </p:cNvSpPr>
          <p:nvPr>
            <p:ph type="pic" sz="quarter" idx="11"/>
          </p:nvPr>
        </p:nvSpPr>
        <p:spPr>
          <a:xfrm>
            <a:off x="5473051" y="0"/>
            <a:ext cx="3966401" cy="3338624"/>
          </a:xfrm>
          <a:blipFill>
            <a:blip r:embed="rId6"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3" name="Plassholder for bilde 4">
            <a:extLst>
              <a:ext uri="{FF2B5EF4-FFF2-40B4-BE49-F238E27FC236}">
                <a16:creationId xmlns:a16="http://schemas.microsoft.com/office/drawing/2014/main" id="{92679C2C-4AAA-814C-839B-EF3BD8D52D38}"/>
              </a:ext>
            </a:extLst>
          </p:cNvPr>
          <p:cNvSpPr>
            <a:spLocks noGrp="1"/>
          </p:cNvSpPr>
          <p:nvPr>
            <p:ph type="pic" sz="quarter" idx="21"/>
          </p:nvPr>
        </p:nvSpPr>
        <p:spPr>
          <a:xfrm>
            <a:off x="5473051" y="3481372"/>
            <a:ext cx="3966401" cy="3376629"/>
          </a:xfrm>
          <a:blipFill>
            <a:blip r:embed="rId7" cstate="screen">
              <a:alphaModFix/>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3" name="Plassholder for tekst 4">
            <a:extLst>
              <a:ext uri="{FF2B5EF4-FFF2-40B4-BE49-F238E27FC236}">
                <a16:creationId xmlns:a16="http://schemas.microsoft.com/office/drawing/2014/main" id="{E666E0F0-884C-5745-8645-141FDA9EAF74}"/>
              </a:ext>
            </a:extLst>
          </p:cNvPr>
          <p:cNvSpPr>
            <a:spLocks noGrp="1"/>
          </p:cNvSpPr>
          <p:nvPr>
            <p:ph type="body" sz="quarter" idx="22" hasCustomPrompt="1"/>
          </p:nvPr>
        </p:nvSpPr>
        <p:spPr>
          <a:xfrm>
            <a:off x="964800" y="605066"/>
            <a:ext cx="4204800" cy="860400"/>
          </a:xfrm>
          <a:prstGeom prst="rect">
            <a:avLst/>
          </a:prstGeom>
        </p:spPr>
        <p:txBody>
          <a:bodyPr anchor="t">
            <a:noAutofit/>
          </a:bodyPr>
          <a:lstStyle>
            <a:lvl1pPr marL="0" marR="0" indent="0" algn="l" defTabSz="412750" rtl="0" eaLnBrk="1" fontAlgn="auto" latinLnBrk="0" hangingPunct="1">
              <a:lnSpc>
                <a:spcPct val="100000"/>
              </a:lnSpc>
              <a:spcBef>
                <a:spcPts val="0"/>
              </a:spcBef>
              <a:spcAft>
                <a:spcPts val="0"/>
              </a:spcAft>
              <a:buClrTx/>
              <a:buSzPct val="125000"/>
              <a:buFontTx/>
              <a:buNone/>
              <a:tabLst/>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671569883"/>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Illustrasjon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88A5FD2-4E29-43CC-AF5D-A0AFF37CD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21" name="Plassholder for bilde 6">
            <a:extLst>
              <a:ext uri="{FF2B5EF4-FFF2-40B4-BE49-F238E27FC236}">
                <a16:creationId xmlns:a16="http://schemas.microsoft.com/office/drawing/2014/main" id="{B2F7A8F1-AD1B-496F-B966-B7038FCC435E}"/>
              </a:ext>
            </a:extLst>
          </p:cNvPr>
          <p:cNvSpPr>
            <a:spLocks noGrp="1"/>
          </p:cNvSpPr>
          <p:nvPr>
            <p:ph type="pic" sz="quarter" idx="15"/>
          </p:nvPr>
        </p:nvSpPr>
        <p:spPr>
          <a:xfrm>
            <a:off x="1551963" y="1996748"/>
            <a:ext cx="2322000" cy="2854800"/>
          </a:xfrm>
          <a:no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2" name="Plassholder for bilde 6">
            <a:extLst>
              <a:ext uri="{FF2B5EF4-FFF2-40B4-BE49-F238E27FC236}">
                <a16:creationId xmlns:a16="http://schemas.microsoft.com/office/drawing/2014/main" id="{98CF1045-804F-4A2B-B70C-D3F964744C97}"/>
              </a:ext>
            </a:extLst>
          </p:cNvPr>
          <p:cNvSpPr>
            <a:spLocks noGrp="1"/>
          </p:cNvSpPr>
          <p:nvPr>
            <p:ph type="pic" sz="quarter" idx="16"/>
          </p:nvPr>
        </p:nvSpPr>
        <p:spPr>
          <a:xfrm>
            <a:off x="4948979" y="1996748"/>
            <a:ext cx="2322000" cy="2854800"/>
          </a:xfrm>
          <a:no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23" name="Plassholder for bilde 6">
            <a:extLst>
              <a:ext uri="{FF2B5EF4-FFF2-40B4-BE49-F238E27FC236}">
                <a16:creationId xmlns:a16="http://schemas.microsoft.com/office/drawing/2014/main" id="{8387D253-6EF1-44B3-BC0B-DBC96018630B}"/>
              </a:ext>
            </a:extLst>
          </p:cNvPr>
          <p:cNvSpPr>
            <a:spLocks noGrp="1"/>
          </p:cNvSpPr>
          <p:nvPr>
            <p:ph type="pic" sz="quarter" idx="17"/>
          </p:nvPr>
        </p:nvSpPr>
        <p:spPr>
          <a:xfrm>
            <a:off x="8345996" y="1996748"/>
            <a:ext cx="2322000" cy="2854800"/>
          </a:xfrm>
          <a:no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0" name="Plassholder for tekst 9">
            <a:extLst>
              <a:ext uri="{FF2B5EF4-FFF2-40B4-BE49-F238E27FC236}">
                <a16:creationId xmlns:a16="http://schemas.microsoft.com/office/drawing/2014/main" id="{80B25305-295E-483C-8155-9939A70EA11D}"/>
              </a:ext>
            </a:extLst>
          </p:cNvPr>
          <p:cNvSpPr>
            <a:spLocks noGrp="1"/>
          </p:cNvSpPr>
          <p:nvPr>
            <p:ph type="body" sz="quarter" idx="18" hasCustomPrompt="1"/>
          </p:nvPr>
        </p:nvSpPr>
        <p:spPr>
          <a:xfrm>
            <a:off x="1551963" y="4929645"/>
            <a:ext cx="2322000" cy="1233031"/>
          </a:xfrm>
        </p:spPr>
        <p:txBody>
          <a:bodyPr>
            <a:normAutofit/>
          </a:bodyPr>
          <a:lstStyle>
            <a:lvl1pPr marL="0" indent="0" algn="ctr">
              <a:buNone/>
              <a:defRPr sz="1800">
                <a:latin typeface="Georgia" panose="02040502050405020303" pitchFamily="18" charset="0"/>
              </a:defRPr>
            </a:lvl1pPr>
            <a:lvl2pPr>
              <a:defRPr sz="1800">
                <a:latin typeface="Georgia" panose="02040502050405020303" pitchFamily="18" charset="0"/>
              </a:defRPr>
            </a:lvl2pPr>
            <a:lvl3pPr>
              <a:defRPr sz="18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nb-NO"/>
              <a:t>Bildetekst</a:t>
            </a:r>
          </a:p>
        </p:txBody>
      </p:sp>
      <p:sp>
        <p:nvSpPr>
          <p:cNvPr id="25" name="Plassholder for tekst 9">
            <a:extLst>
              <a:ext uri="{FF2B5EF4-FFF2-40B4-BE49-F238E27FC236}">
                <a16:creationId xmlns:a16="http://schemas.microsoft.com/office/drawing/2014/main" id="{EE8CFDC6-2B27-416F-8E6F-90EAD11969DA}"/>
              </a:ext>
            </a:extLst>
          </p:cNvPr>
          <p:cNvSpPr>
            <a:spLocks noGrp="1"/>
          </p:cNvSpPr>
          <p:nvPr>
            <p:ph type="body" sz="quarter" idx="19" hasCustomPrompt="1"/>
          </p:nvPr>
        </p:nvSpPr>
        <p:spPr>
          <a:xfrm>
            <a:off x="4948979" y="4929645"/>
            <a:ext cx="2322000" cy="1233031"/>
          </a:xfrm>
        </p:spPr>
        <p:txBody>
          <a:bodyPr>
            <a:normAutofit/>
          </a:bodyPr>
          <a:lstStyle>
            <a:lvl1pPr marL="0" indent="0" algn="ctr">
              <a:buNone/>
              <a:defRPr sz="1800">
                <a:latin typeface="Georgia" panose="02040502050405020303" pitchFamily="18" charset="0"/>
              </a:defRPr>
            </a:lvl1pPr>
            <a:lvl2pPr>
              <a:defRPr sz="1800">
                <a:latin typeface="Georgia" panose="02040502050405020303" pitchFamily="18" charset="0"/>
              </a:defRPr>
            </a:lvl2pPr>
            <a:lvl3pPr>
              <a:defRPr sz="18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nb-NO"/>
              <a:t>Bildetekst</a:t>
            </a:r>
          </a:p>
        </p:txBody>
      </p:sp>
      <p:sp>
        <p:nvSpPr>
          <p:cNvPr id="26" name="Plassholder for tekst 9">
            <a:extLst>
              <a:ext uri="{FF2B5EF4-FFF2-40B4-BE49-F238E27FC236}">
                <a16:creationId xmlns:a16="http://schemas.microsoft.com/office/drawing/2014/main" id="{51FFC391-EF52-4D8D-9885-94B1F9C9E1C1}"/>
              </a:ext>
            </a:extLst>
          </p:cNvPr>
          <p:cNvSpPr>
            <a:spLocks noGrp="1"/>
          </p:cNvSpPr>
          <p:nvPr>
            <p:ph type="body" sz="quarter" idx="20" hasCustomPrompt="1"/>
          </p:nvPr>
        </p:nvSpPr>
        <p:spPr>
          <a:xfrm>
            <a:off x="8345996" y="4929645"/>
            <a:ext cx="2322000" cy="1233031"/>
          </a:xfrm>
        </p:spPr>
        <p:txBody>
          <a:bodyPr>
            <a:normAutofit/>
          </a:bodyPr>
          <a:lstStyle>
            <a:lvl1pPr marL="0" indent="0" algn="ctr">
              <a:buNone/>
              <a:defRPr sz="1800">
                <a:latin typeface="Georgia" panose="02040502050405020303" pitchFamily="18" charset="0"/>
              </a:defRPr>
            </a:lvl1pPr>
            <a:lvl2pPr>
              <a:defRPr sz="1800">
                <a:latin typeface="Georgia" panose="02040502050405020303" pitchFamily="18" charset="0"/>
              </a:defRPr>
            </a:lvl2pPr>
            <a:lvl3pPr>
              <a:defRPr sz="18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nb-NO"/>
              <a:t>Bildetekst</a:t>
            </a:r>
          </a:p>
        </p:txBody>
      </p:sp>
      <p:sp>
        <p:nvSpPr>
          <p:cNvPr id="13" name="Plassholder for dato 3">
            <a:extLst>
              <a:ext uri="{FF2B5EF4-FFF2-40B4-BE49-F238E27FC236}">
                <a16:creationId xmlns:a16="http://schemas.microsoft.com/office/drawing/2014/main" id="{8C319735-7F00-0F40-B59C-E5C7296C13EB}"/>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4" name="Plassholder for lysbildenummer 5">
            <a:extLst>
              <a:ext uri="{FF2B5EF4-FFF2-40B4-BE49-F238E27FC236}">
                <a16:creationId xmlns:a16="http://schemas.microsoft.com/office/drawing/2014/main" id="{248027EA-D213-484F-A7CD-24057FA9CA73}"/>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6" name="Plassholder for bunntekst 3">
            <a:extLst>
              <a:ext uri="{FF2B5EF4-FFF2-40B4-BE49-F238E27FC236}">
                <a16:creationId xmlns:a16="http://schemas.microsoft.com/office/drawing/2014/main" id="{0E157761-B8B2-3E44-ACA6-1EAFDDCF16CC}"/>
              </a:ext>
            </a:extLst>
          </p:cNvPr>
          <p:cNvSpPr>
            <a:spLocks noGrp="1"/>
          </p:cNvSpPr>
          <p:nvPr>
            <p:ph type="ftr" sz="quarter" idx="13"/>
          </p:nvPr>
        </p:nvSpPr>
        <p:spPr>
          <a:xfrm>
            <a:off x="3988800" y="6357600"/>
            <a:ext cx="4044876" cy="365125"/>
          </a:xfrm>
          <a:prstGeom prst="rect">
            <a:avLst/>
          </a:prstGeom>
        </p:spPr>
        <p:txBody>
          <a:bodyPr/>
          <a:lstStyle>
            <a:lvl1pPr>
              <a:defRPr sz="1200"/>
            </a:lvl1pPr>
          </a:lstStyle>
          <a:p>
            <a:endParaRPr lang="nb-NO"/>
          </a:p>
        </p:txBody>
      </p:sp>
      <p:sp>
        <p:nvSpPr>
          <p:cNvPr id="15" name="Plassholder for tekst 4">
            <a:extLst>
              <a:ext uri="{FF2B5EF4-FFF2-40B4-BE49-F238E27FC236}">
                <a16:creationId xmlns:a16="http://schemas.microsoft.com/office/drawing/2014/main" id="{B16EE07F-D95B-46F3-A21D-C28F65AA87DE}"/>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ctr">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613745133"/>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ildegrid, 8 stk">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67623FF3-AD8D-4370-8364-F028F9C31021}"/>
              </a:ext>
            </a:extLst>
          </p:cNvPr>
          <p:cNvSpPr>
            <a:spLocks noGrp="1"/>
          </p:cNvSpPr>
          <p:nvPr>
            <p:ph type="pic" sz="quarter" idx="17"/>
          </p:nvPr>
        </p:nvSpPr>
        <p:spPr>
          <a:xfrm>
            <a:off x="1841451" y="1825428"/>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62" name="Plassholder for tekst 5">
            <a:extLst>
              <a:ext uri="{FF2B5EF4-FFF2-40B4-BE49-F238E27FC236}">
                <a16:creationId xmlns:a16="http://schemas.microsoft.com/office/drawing/2014/main" id="{FEA5C125-5E29-4A13-A4D1-DB74F4146E59}"/>
              </a:ext>
            </a:extLst>
          </p:cNvPr>
          <p:cNvSpPr>
            <a:spLocks noGrp="1"/>
          </p:cNvSpPr>
          <p:nvPr>
            <p:ph type="body" sz="quarter" idx="30"/>
          </p:nvPr>
        </p:nvSpPr>
        <p:spPr>
          <a:xfrm>
            <a:off x="1841451" y="3262244"/>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34" name="Plassholder for bilde 13">
            <a:extLst>
              <a:ext uri="{FF2B5EF4-FFF2-40B4-BE49-F238E27FC236}">
                <a16:creationId xmlns:a16="http://schemas.microsoft.com/office/drawing/2014/main" id="{DF9B335C-8C17-4521-97ED-1BDB49FC7B72}"/>
              </a:ext>
            </a:extLst>
          </p:cNvPr>
          <p:cNvSpPr>
            <a:spLocks noGrp="1"/>
          </p:cNvSpPr>
          <p:nvPr>
            <p:ph type="pic" sz="quarter" idx="37"/>
          </p:nvPr>
        </p:nvSpPr>
        <p:spPr>
          <a:xfrm>
            <a:off x="1841451" y="4037127"/>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35" name="Plassholder for tekst 5">
            <a:extLst>
              <a:ext uri="{FF2B5EF4-FFF2-40B4-BE49-F238E27FC236}">
                <a16:creationId xmlns:a16="http://schemas.microsoft.com/office/drawing/2014/main" id="{1216707D-0AE3-4AB1-8675-2575029C48E9}"/>
              </a:ext>
            </a:extLst>
          </p:cNvPr>
          <p:cNvSpPr>
            <a:spLocks noGrp="1"/>
          </p:cNvSpPr>
          <p:nvPr>
            <p:ph type="body" sz="quarter" idx="38"/>
          </p:nvPr>
        </p:nvSpPr>
        <p:spPr>
          <a:xfrm>
            <a:off x="1841451" y="5473943"/>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44" name="Plassholder for bilde 13">
            <a:extLst>
              <a:ext uri="{FF2B5EF4-FFF2-40B4-BE49-F238E27FC236}">
                <a16:creationId xmlns:a16="http://schemas.microsoft.com/office/drawing/2014/main" id="{2203842F-9BC6-4B18-B3FD-C56AF1228D4C}"/>
              </a:ext>
            </a:extLst>
          </p:cNvPr>
          <p:cNvSpPr>
            <a:spLocks noGrp="1"/>
          </p:cNvSpPr>
          <p:nvPr>
            <p:ph type="pic" sz="quarter" idx="39"/>
          </p:nvPr>
        </p:nvSpPr>
        <p:spPr>
          <a:xfrm>
            <a:off x="4231016" y="1825428"/>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45" name="Plassholder for tekst 5">
            <a:extLst>
              <a:ext uri="{FF2B5EF4-FFF2-40B4-BE49-F238E27FC236}">
                <a16:creationId xmlns:a16="http://schemas.microsoft.com/office/drawing/2014/main" id="{B9C8A6C6-75D3-4ABB-8CDC-81CC19BF5494}"/>
              </a:ext>
            </a:extLst>
          </p:cNvPr>
          <p:cNvSpPr>
            <a:spLocks noGrp="1"/>
          </p:cNvSpPr>
          <p:nvPr>
            <p:ph type="body" sz="quarter" idx="40"/>
          </p:nvPr>
        </p:nvSpPr>
        <p:spPr>
          <a:xfrm>
            <a:off x="4231016" y="3262244"/>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46" name="Plassholder for bilde 13">
            <a:extLst>
              <a:ext uri="{FF2B5EF4-FFF2-40B4-BE49-F238E27FC236}">
                <a16:creationId xmlns:a16="http://schemas.microsoft.com/office/drawing/2014/main" id="{8DF56D6F-E1CC-489A-ADD0-E19FFD1C0FFB}"/>
              </a:ext>
            </a:extLst>
          </p:cNvPr>
          <p:cNvSpPr>
            <a:spLocks noGrp="1"/>
          </p:cNvSpPr>
          <p:nvPr>
            <p:ph type="pic" sz="quarter" idx="41"/>
          </p:nvPr>
        </p:nvSpPr>
        <p:spPr>
          <a:xfrm>
            <a:off x="4231016" y="4037127"/>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47" name="Plassholder for tekst 5">
            <a:extLst>
              <a:ext uri="{FF2B5EF4-FFF2-40B4-BE49-F238E27FC236}">
                <a16:creationId xmlns:a16="http://schemas.microsoft.com/office/drawing/2014/main" id="{6CF2564C-C591-439F-A045-883E2180AE79}"/>
              </a:ext>
            </a:extLst>
          </p:cNvPr>
          <p:cNvSpPr>
            <a:spLocks noGrp="1"/>
          </p:cNvSpPr>
          <p:nvPr>
            <p:ph type="body" sz="quarter" idx="42"/>
          </p:nvPr>
        </p:nvSpPr>
        <p:spPr>
          <a:xfrm>
            <a:off x="4231016" y="5473943"/>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48" name="Plassholder for bilde 13">
            <a:extLst>
              <a:ext uri="{FF2B5EF4-FFF2-40B4-BE49-F238E27FC236}">
                <a16:creationId xmlns:a16="http://schemas.microsoft.com/office/drawing/2014/main" id="{F5B0436B-6998-4BBD-9947-FE92B4B89CEF}"/>
              </a:ext>
            </a:extLst>
          </p:cNvPr>
          <p:cNvSpPr>
            <a:spLocks noGrp="1"/>
          </p:cNvSpPr>
          <p:nvPr>
            <p:ph type="pic" sz="quarter" idx="43"/>
          </p:nvPr>
        </p:nvSpPr>
        <p:spPr>
          <a:xfrm>
            <a:off x="6620581" y="1825428"/>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49" name="Plassholder for tekst 5">
            <a:extLst>
              <a:ext uri="{FF2B5EF4-FFF2-40B4-BE49-F238E27FC236}">
                <a16:creationId xmlns:a16="http://schemas.microsoft.com/office/drawing/2014/main" id="{4E02C33A-1666-4E33-B420-B54EB5B08EA9}"/>
              </a:ext>
            </a:extLst>
          </p:cNvPr>
          <p:cNvSpPr>
            <a:spLocks noGrp="1"/>
          </p:cNvSpPr>
          <p:nvPr>
            <p:ph type="body" sz="quarter" idx="44"/>
          </p:nvPr>
        </p:nvSpPr>
        <p:spPr>
          <a:xfrm>
            <a:off x="6620581" y="3262244"/>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64" name="Plassholder for bilde 13">
            <a:extLst>
              <a:ext uri="{FF2B5EF4-FFF2-40B4-BE49-F238E27FC236}">
                <a16:creationId xmlns:a16="http://schemas.microsoft.com/office/drawing/2014/main" id="{B1243AE4-20ED-427A-8DB1-D875E218B2BB}"/>
              </a:ext>
            </a:extLst>
          </p:cNvPr>
          <p:cNvSpPr>
            <a:spLocks noGrp="1"/>
          </p:cNvSpPr>
          <p:nvPr>
            <p:ph type="pic" sz="quarter" idx="45"/>
          </p:nvPr>
        </p:nvSpPr>
        <p:spPr>
          <a:xfrm>
            <a:off x="6620581" y="4037127"/>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65" name="Plassholder for tekst 5">
            <a:extLst>
              <a:ext uri="{FF2B5EF4-FFF2-40B4-BE49-F238E27FC236}">
                <a16:creationId xmlns:a16="http://schemas.microsoft.com/office/drawing/2014/main" id="{6DAFCDC4-94B9-4D46-909C-AD39BA572912}"/>
              </a:ext>
            </a:extLst>
          </p:cNvPr>
          <p:cNvSpPr>
            <a:spLocks noGrp="1"/>
          </p:cNvSpPr>
          <p:nvPr>
            <p:ph type="body" sz="quarter" idx="46"/>
          </p:nvPr>
        </p:nvSpPr>
        <p:spPr>
          <a:xfrm>
            <a:off x="6620581" y="5473943"/>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66" name="Plassholder for bilde 13">
            <a:extLst>
              <a:ext uri="{FF2B5EF4-FFF2-40B4-BE49-F238E27FC236}">
                <a16:creationId xmlns:a16="http://schemas.microsoft.com/office/drawing/2014/main" id="{6674CAF3-3588-42B8-9208-00F682DAB091}"/>
              </a:ext>
            </a:extLst>
          </p:cNvPr>
          <p:cNvSpPr>
            <a:spLocks noGrp="1"/>
          </p:cNvSpPr>
          <p:nvPr>
            <p:ph type="pic" sz="quarter" idx="47"/>
          </p:nvPr>
        </p:nvSpPr>
        <p:spPr>
          <a:xfrm>
            <a:off x="9010146" y="1825428"/>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67" name="Plassholder for tekst 5">
            <a:extLst>
              <a:ext uri="{FF2B5EF4-FFF2-40B4-BE49-F238E27FC236}">
                <a16:creationId xmlns:a16="http://schemas.microsoft.com/office/drawing/2014/main" id="{C3BEE604-8658-45E9-8657-34AAAC1A1B5E}"/>
              </a:ext>
            </a:extLst>
          </p:cNvPr>
          <p:cNvSpPr>
            <a:spLocks noGrp="1"/>
          </p:cNvSpPr>
          <p:nvPr>
            <p:ph type="body" sz="quarter" idx="48"/>
          </p:nvPr>
        </p:nvSpPr>
        <p:spPr>
          <a:xfrm>
            <a:off x="9010146" y="3262244"/>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68" name="Plassholder for bilde 13">
            <a:extLst>
              <a:ext uri="{FF2B5EF4-FFF2-40B4-BE49-F238E27FC236}">
                <a16:creationId xmlns:a16="http://schemas.microsoft.com/office/drawing/2014/main" id="{C5537F0E-F33D-4BD5-9CEE-DFE4CC0F8462}"/>
              </a:ext>
            </a:extLst>
          </p:cNvPr>
          <p:cNvSpPr>
            <a:spLocks noGrp="1"/>
          </p:cNvSpPr>
          <p:nvPr>
            <p:ph type="pic" sz="quarter" idx="49"/>
          </p:nvPr>
        </p:nvSpPr>
        <p:spPr>
          <a:xfrm>
            <a:off x="9010146" y="4037127"/>
            <a:ext cx="1409439" cy="1296162"/>
          </a:xfrm>
          <a:noFill/>
        </p:spPr>
        <p:txBody>
          <a:bodyPr>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69" name="Plassholder for tekst 5">
            <a:extLst>
              <a:ext uri="{FF2B5EF4-FFF2-40B4-BE49-F238E27FC236}">
                <a16:creationId xmlns:a16="http://schemas.microsoft.com/office/drawing/2014/main" id="{69651628-DB50-4D76-A8F5-BFA21F1253FE}"/>
              </a:ext>
            </a:extLst>
          </p:cNvPr>
          <p:cNvSpPr>
            <a:spLocks noGrp="1"/>
          </p:cNvSpPr>
          <p:nvPr>
            <p:ph type="body" sz="quarter" idx="50"/>
          </p:nvPr>
        </p:nvSpPr>
        <p:spPr>
          <a:xfrm>
            <a:off x="9010146" y="5473943"/>
            <a:ext cx="1409439" cy="415499"/>
          </a:xfrm>
          <a:prstGeom prst="rect">
            <a:avLst/>
          </a:prstGeom>
        </p:spPr>
        <p:txBody>
          <a:bodyPr lIns="0" tIns="0" rIns="0" bIns="0">
            <a:spAutoFit/>
          </a:bodyPr>
          <a:lstStyle>
            <a:lvl1pPr marL="0" indent="0" algn="ctr">
              <a:buNone/>
              <a:defRPr sz="135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pic>
        <p:nvPicPr>
          <p:cNvPr id="27" name="Bilde 26">
            <a:extLst>
              <a:ext uri="{FF2B5EF4-FFF2-40B4-BE49-F238E27FC236}">
                <a16:creationId xmlns:a16="http://schemas.microsoft.com/office/drawing/2014/main" id="{E1007504-50E9-4FDB-A3E4-525B936665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23" name="Plassholder for dato 3">
            <a:extLst>
              <a:ext uri="{FF2B5EF4-FFF2-40B4-BE49-F238E27FC236}">
                <a16:creationId xmlns:a16="http://schemas.microsoft.com/office/drawing/2014/main" id="{865478DF-5008-414B-B6B2-6A166A4F6D3F}"/>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24" name="Plassholder for lysbildenummer 5">
            <a:extLst>
              <a:ext uri="{FF2B5EF4-FFF2-40B4-BE49-F238E27FC236}">
                <a16:creationId xmlns:a16="http://schemas.microsoft.com/office/drawing/2014/main" id="{2E85839B-3B23-8443-AA3F-518055E795CF}"/>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5" name="Plassholder for bunntekst 3">
            <a:extLst>
              <a:ext uri="{FF2B5EF4-FFF2-40B4-BE49-F238E27FC236}">
                <a16:creationId xmlns:a16="http://schemas.microsoft.com/office/drawing/2014/main" id="{FD2590C0-6C3C-9F40-A235-8EC9EDAA8808}"/>
              </a:ext>
            </a:extLst>
          </p:cNvPr>
          <p:cNvSpPr>
            <a:spLocks noGrp="1"/>
          </p:cNvSpPr>
          <p:nvPr>
            <p:ph type="ftr" sz="quarter" idx="13"/>
          </p:nvPr>
        </p:nvSpPr>
        <p:spPr>
          <a:xfrm>
            <a:off x="3988800" y="6357600"/>
            <a:ext cx="4044876" cy="365125"/>
          </a:xfrm>
        </p:spPr>
        <p:txBody>
          <a:bodyPr/>
          <a:lstStyle>
            <a:lvl1pPr>
              <a:defRPr sz="1200"/>
            </a:lvl1pPr>
          </a:lstStyle>
          <a:p>
            <a:endParaRPr lang="nb-NO"/>
          </a:p>
        </p:txBody>
      </p:sp>
      <p:sp>
        <p:nvSpPr>
          <p:cNvPr id="26" name="Plassholder for tekst 3">
            <a:extLst>
              <a:ext uri="{FF2B5EF4-FFF2-40B4-BE49-F238E27FC236}">
                <a16:creationId xmlns:a16="http://schemas.microsoft.com/office/drawing/2014/main" id="{90207995-A1D0-4139-B45B-F0C47031054D}"/>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ctr">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98761125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nktliste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496548AE-B32D-4045-B23E-3DBC22E68F95}" type="datetime4">
              <a:rPr lang="nb-NO" smtClean="0"/>
              <a:t>2. mai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75BF7DD-4747-455A-BE6F-BE3B9AFD3825}" type="slidenum">
              <a:rPr lang="nb-NO" smtClean="0"/>
              <a:t>‹#›</a:t>
            </a:fld>
            <a:endParaRPr lang="nb-NO"/>
          </a:p>
        </p:txBody>
      </p:sp>
      <p:sp>
        <p:nvSpPr>
          <p:cNvPr id="9" name="Plassholder for tekst 5"/>
          <p:cNvSpPr>
            <a:spLocks noGrp="1"/>
          </p:cNvSpPr>
          <p:nvPr>
            <p:ph type="body" sz="quarter" idx="20" hasCustomPrompt="1"/>
          </p:nvPr>
        </p:nvSpPr>
        <p:spPr>
          <a:xfrm>
            <a:off x="1454258" y="1814401"/>
            <a:ext cx="3924566" cy="390638"/>
          </a:xfrm>
        </p:spPr>
        <p:txBody>
          <a:bodyPr>
            <a:noAutofit/>
          </a:bodyPr>
          <a:lstStyle>
            <a:lvl1pPr marL="0" indent="0">
              <a:buNone/>
              <a:defRPr sz="2200" b="1" baseline="0"/>
            </a:lvl1pPr>
          </a:lstStyle>
          <a:p>
            <a:pPr lvl="0"/>
            <a:r>
              <a:rPr lang="nb-NO"/>
              <a:t>Sett inn mellomoverskrift</a:t>
            </a:r>
          </a:p>
        </p:txBody>
      </p:sp>
      <p:sp>
        <p:nvSpPr>
          <p:cNvPr id="11"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3" name="Plassholder for tekst 16"/>
          <p:cNvSpPr>
            <a:spLocks noGrp="1"/>
          </p:cNvSpPr>
          <p:nvPr>
            <p:ph type="body" sz="quarter" idx="19" hasCustomPrompt="1"/>
          </p:nvPr>
        </p:nvSpPr>
        <p:spPr>
          <a:xfrm>
            <a:off x="1454258" y="2303813"/>
            <a:ext cx="3924566" cy="3858862"/>
          </a:xfrm>
        </p:spPr>
        <p:txBody>
          <a:bodyPr>
            <a:normAutofit/>
          </a:bodyPr>
          <a:lstStyle>
            <a:lvl1pPr>
              <a:lnSpc>
                <a:spcPct val="100000"/>
              </a:lnSpc>
              <a:spcBef>
                <a:spcPts val="500"/>
              </a:spcBef>
              <a:defRPr sz="2200" baseline="0"/>
            </a:lvl1pPr>
          </a:lstStyle>
          <a:p>
            <a:pPr lvl="0"/>
            <a:r>
              <a:rPr lang="nb-NO"/>
              <a:t>Sett inn punktliste</a:t>
            </a:r>
          </a:p>
        </p:txBody>
      </p:sp>
      <p:sp>
        <p:nvSpPr>
          <p:cNvPr id="14"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5" name="Rektangel 14"/>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6"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18" name="Plassholder for lysbildenummer 3"/>
          <p:cNvSpPr txBox="1">
            <a:spLocks/>
          </p:cNvSpPr>
          <p:nvPr/>
        </p:nvSpPr>
        <p:spPr>
          <a:xfrm>
            <a:off x="10363200" y="6356350"/>
            <a:ext cx="990600" cy="365125"/>
          </a:xfrm>
          <a:prstGeom prst="rect">
            <a:avLst/>
          </a:prstGeom>
        </p:spPr>
        <p:txBody>
          <a:bodyPr vert="horz" lIns="91440" tIns="45720" rIns="91440" bIns="45720" rtlCol="0" anchor="ctr"/>
          <a:lstStyle>
            <a:defPPr>
              <a:defRPr lang="nb-NO"/>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00F03-2370-4B81-8337-B4CF0B95094B}" type="slidenum">
              <a:rPr lang="nb-NO" smtClean="0"/>
              <a:pPr/>
              <a:t>‹#›</a:t>
            </a:fld>
            <a:endParaRPr lang="nb-NO"/>
          </a:p>
        </p:txBody>
      </p:sp>
      <p:sp>
        <p:nvSpPr>
          <p:cNvPr id="6" name="Plassholder for tekst 3"/>
          <p:cNvSpPr>
            <a:spLocks noGrp="1"/>
          </p:cNvSpPr>
          <p:nvPr>
            <p:ph type="body" sz="quarter" idx="13" hasCustomPrompt="1"/>
          </p:nvPr>
        </p:nvSpPr>
        <p:spPr>
          <a:xfrm>
            <a:off x="1454258" y="42120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7"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134380319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ildegrid, 4 stk">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67623FF3-AD8D-4370-8364-F028F9C31021}"/>
              </a:ext>
            </a:extLst>
          </p:cNvPr>
          <p:cNvSpPr>
            <a:spLocks noGrp="1"/>
          </p:cNvSpPr>
          <p:nvPr>
            <p:ph type="pic" sz="quarter" idx="17"/>
          </p:nvPr>
        </p:nvSpPr>
        <p:spPr>
          <a:xfrm>
            <a:off x="1510756" y="2484311"/>
            <a:ext cx="1968354" cy="1968546"/>
          </a:xfrm>
          <a:noFill/>
        </p:spPr>
        <p:txBody>
          <a:bodyPr>
            <a:normAutofit/>
          </a:bodyPr>
          <a:lstStyle>
            <a:lvl1pPr marL="0" indent="0" algn="ctr">
              <a:buNone/>
              <a:defRPr sz="1600">
                <a:solidFill>
                  <a:schemeClr val="bg1">
                    <a:lumMod val="50000"/>
                  </a:schemeClr>
                </a:solidFill>
              </a:defRPr>
            </a:lvl1pPr>
          </a:lstStyle>
          <a:p>
            <a:r>
              <a:rPr lang="nb-NO"/>
              <a:t>Klikk på ikonet for å legge til et bilde</a:t>
            </a:r>
          </a:p>
        </p:txBody>
      </p:sp>
      <p:sp>
        <p:nvSpPr>
          <p:cNvPr id="26" name="Plassholder for bilde 13">
            <a:extLst>
              <a:ext uri="{FF2B5EF4-FFF2-40B4-BE49-F238E27FC236}">
                <a16:creationId xmlns:a16="http://schemas.microsoft.com/office/drawing/2014/main" id="{4C4694E9-CC8A-4C44-9B87-1B333E46F1E4}"/>
              </a:ext>
            </a:extLst>
          </p:cNvPr>
          <p:cNvSpPr>
            <a:spLocks noGrp="1"/>
          </p:cNvSpPr>
          <p:nvPr>
            <p:ph type="pic" sz="quarter" idx="21"/>
          </p:nvPr>
        </p:nvSpPr>
        <p:spPr>
          <a:xfrm>
            <a:off x="3912407" y="2485745"/>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sp>
        <p:nvSpPr>
          <p:cNvPr id="30" name="Plassholder for bilde 13">
            <a:extLst>
              <a:ext uri="{FF2B5EF4-FFF2-40B4-BE49-F238E27FC236}">
                <a16:creationId xmlns:a16="http://schemas.microsoft.com/office/drawing/2014/main" id="{CBF270FC-0B25-45BC-9A6C-2DDE84C6E233}"/>
              </a:ext>
            </a:extLst>
          </p:cNvPr>
          <p:cNvSpPr>
            <a:spLocks noGrp="1"/>
          </p:cNvSpPr>
          <p:nvPr>
            <p:ph type="pic" sz="quarter" idx="25"/>
          </p:nvPr>
        </p:nvSpPr>
        <p:spPr>
          <a:xfrm>
            <a:off x="6314058" y="2487180"/>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sp>
        <p:nvSpPr>
          <p:cNvPr id="34" name="Plassholder for bilde 13">
            <a:extLst>
              <a:ext uri="{FF2B5EF4-FFF2-40B4-BE49-F238E27FC236}">
                <a16:creationId xmlns:a16="http://schemas.microsoft.com/office/drawing/2014/main" id="{2FCDB673-0A6B-4432-B7F1-F784B5C74201}"/>
              </a:ext>
            </a:extLst>
          </p:cNvPr>
          <p:cNvSpPr>
            <a:spLocks noGrp="1"/>
          </p:cNvSpPr>
          <p:nvPr>
            <p:ph type="pic" sz="quarter" idx="29"/>
          </p:nvPr>
        </p:nvSpPr>
        <p:spPr>
          <a:xfrm>
            <a:off x="8715708" y="2488615"/>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pic>
        <p:nvPicPr>
          <p:cNvPr id="35" name="Bilde 34">
            <a:extLst>
              <a:ext uri="{FF2B5EF4-FFF2-40B4-BE49-F238E27FC236}">
                <a16:creationId xmlns:a16="http://schemas.microsoft.com/office/drawing/2014/main" id="{47BAF2EF-6D7F-4BE0-9DF5-8EE7317F81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9" y="6225732"/>
            <a:ext cx="571081" cy="345757"/>
          </a:xfrm>
          <a:prstGeom prst="rect">
            <a:avLst/>
          </a:prstGeom>
        </p:spPr>
      </p:pic>
      <p:sp>
        <p:nvSpPr>
          <p:cNvPr id="37" name="Plassholder for dato 3">
            <a:extLst>
              <a:ext uri="{FF2B5EF4-FFF2-40B4-BE49-F238E27FC236}">
                <a16:creationId xmlns:a16="http://schemas.microsoft.com/office/drawing/2014/main" id="{CCD21E75-FCEE-2048-9431-AB500BAC5688}"/>
              </a:ext>
            </a:extLst>
          </p:cNvPr>
          <p:cNvSpPr>
            <a:spLocks noGrp="1"/>
          </p:cNvSpPr>
          <p:nvPr>
            <p:ph type="dt" sz="half" idx="2"/>
          </p:nvPr>
        </p:nvSpPr>
        <p:spPr>
          <a:xfrm>
            <a:off x="10354793" y="6356351"/>
            <a:ext cx="1083555"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41275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3D3D3D"/>
                </a:solidFill>
                <a:effectLst/>
                <a:uFillTx/>
                <a:latin typeface="+mn-lt"/>
                <a:ea typeface="Arial"/>
                <a:cs typeface="Arial"/>
                <a:sym typeface="Arial"/>
              </a:defRPr>
            </a:lvl1pPr>
            <a:lvl2pPr marL="0" marR="0" indent="1143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2pPr>
            <a:lvl3pPr marL="0" marR="0" indent="2286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3pPr>
            <a:lvl4pPr marL="0" marR="0" indent="3429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4pPr>
            <a:lvl5pPr marL="0" marR="0" indent="4572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5pPr>
            <a:lvl6pPr marL="0" marR="0" indent="5715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6pPr>
            <a:lvl7pPr marL="0" marR="0" indent="6858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7pPr>
            <a:lvl8pPr marL="0" marR="0" indent="8001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8pPr>
            <a:lvl9pPr marL="0" marR="0" indent="9144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9pPr>
          </a:lstStyle>
          <a:p>
            <a:fld id="{76F2B294-1B70-4F10-9832-818EBEB9EDC0}" type="datetime4">
              <a:rPr lang="nb-NO" smtClean="0"/>
              <a:pPr/>
              <a:t>2. mai 2023</a:t>
            </a:fld>
            <a:endParaRPr lang="nb-NO"/>
          </a:p>
        </p:txBody>
      </p:sp>
      <p:sp>
        <p:nvSpPr>
          <p:cNvPr id="38" name="Plassholder for lysbildenummer 5">
            <a:extLst>
              <a:ext uri="{FF2B5EF4-FFF2-40B4-BE49-F238E27FC236}">
                <a16:creationId xmlns:a16="http://schemas.microsoft.com/office/drawing/2014/main" id="{A9994C4D-CAD2-7C49-9273-DC98E7833BD9}"/>
              </a:ext>
            </a:extLst>
          </p:cNvPr>
          <p:cNvSpPr>
            <a:spLocks noGrp="1"/>
          </p:cNvSpPr>
          <p:nvPr>
            <p:ph type="sldNum" sz="quarter" idx="4"/>
          </p:nvPr>
        </p:nvSpPr>
        <p:spPr>
          <a:xfrm>
            <a:off x="11445767" y="6356351"/>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2" name="Tittel">
            <a:extLst>
              <a:ext uri="{FF2B5EF4-FFF2-40B4-BE49-F238E27FC236}">
                <a16:creationId xmlns:a16="http://schemas.microsoft.com/office/drawing/2014/main" id="{84536435-8C32-6F43-BEEE-F91C879A1DB3}"/>
              </a:ext>
            </a:extLst>
          </p:cNvPr>
          <p:cNvSpPr txBox="1">
            <a:spLocks noGrp="1"/>
          </p:cNvSpPr>
          <p:nvPr>
            <p:ph type="body" sz="quarter" idx="31" hasCustomPrompt="1"/>
          </p:nvPr>
        </p:nvSpPr>
        <p:spPr>
          <a:xfrm>
            <a:off x="341891" y="424800"/>
            <a:ext cx="11508218" cy="430887"/>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Sett inn tittel</a:t>
            </a:r>
          </a:p>
        </p:txBody>
      </p:sp>
      <p:sp>
        <p:nvSpPr>
          <p:cNvPr id="21" name="Plassholder for tekst 5">
            <a:extLst>
              <a:ext uri="{FF2B5EF4-FFF2-40B4-BE49-F238E27FC236}">
                <a16:creationId xmlns:a16="http://schemas.microsoft.com/office/drawing/2014/main" id="{05386C85-53B0-2A40-B67E-C07CE749C073}"/>
              </a:ext>
            </a:extLst>
          </p:cNvPr>
          <p:cNvSpPr>
            <a:spLocks noGrp="1"/>
          </p:cNvSpPr>
          <p:nvPr>
            <p:ph type="body" sz="quarter" idx="12"/>
          </p:nvPr>
        </p:nvSpPr>
        <p:spPr>
          <a:xfrm>
            <a:off x="1510756" y="4596880"/>
            <a:ext cx="1968354" cy="878573"/>
          </a:xfrm>
          <a:prstGeom prst="rect">
            <a:avLst/>
          </a:prstGeom>
        </p:spPr>
        <p:txBody>
          <a:bodyPr lIns="0" tIns="0" rIns="0" bIns="0" anchor="t" anchorCtr="0">
            <a:noAutofit/>
          </a:bodyPr>
          <a:lstStyle>
            <a:lvl1pPr marL="0" indent="0" algn="ctr">
              <a:spcBef>
                <a:spcPts val="0"/>
              </a:spcBef>
              <a:buNone/>
              <a:defRPr sz="14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4" name="Plassholder for tekst 5">
            <a:extLst>
              <a:ext uri="{FF2B5EF4-FFF2-40B4-BE49-F238E27FC236}">
                <a16:creationId xmlns:a16="http://schemas.microsoft.com/office/drawing/2014/main" id="{EFEA3512-9495-D44B-9F9A-2F0EFB0EA9D4}"/>
              </a:ext>
            </a:extLst>
          </p:cNvPr>
          <p:cNvSpPr>
            <a:spLocks noGrp="1"/>
          </p:cNvSpPr>
          <p:nvPr>
            <p:ph type="body" sz="quarter" idx="18"/>
          </p:nvPr>
        </p:nvSpPr>
        <p:spPr>
          <a:xfrm>
            <a:off x="3912407" y="4598315"/>
            <a:ext cx="1968354" cy="878573"/>
          </a:xfrm>
          <a:prstGeom prst="rect">
            <a:avLst/>
          </a:prstGeom>
        </p:spPr>
        <p:txBody>
          <a:bodyPr lIns="0" tIns="0" rIns="0" bIns="0" anchor="t" anchorCtr="0">
            <a:noAutofit/>
          </a:bodyPr>
          <a:lstStyle>
            <a:lvl1pPr marL="0" indent="0" algn="ctr">
              <a:spcBef>
                <a:spcPts val="0"/>
              </a:spcBef>
              <a:buNone/>
              <a:defRPr sz="14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8" name="Plassholder for tekst 5">
            <a:extLst>
              <a:ext uri="{FF2B5EF4-FFF2-40B4-BE49-F238E27FC236}">
                <a16:creationId xmlns:a16="http://schemas.microsoft.com/office/drawing/2014/main" id="{FF9E71D2-AA14-6E44-A321-912674A657F1}"/>
              </a:ext>
            </a:extLst>
          </p:cNvPr>
          <p:cNvSpPr>
            <a:spLocks noGrp="1"/>
          </p:cNvSpPr>
          <p:nvPr>
            <p:ph type="body" sz="quarter" idx="22"/>
          </p:nvPr>
        </p:nvSpPr>
        <p:spPr>
          <a:xfrm>
            <a:off x="6314058" y="4599750"/>
            <a:ext cx="1968354" cy="878573"/>
          </a:xfrm>
          <a:prstGeom prst="rect">
            <a:avLst/>
          </a:prstGeom>
        </p:spPr>
        <p:txBody>
          <a:bodyPr lIns="0" tIns="0" rIns="0" bIns="0" anchor="t" anchorCtr="0">
            <a:noAutofit/>
          </a:bodyPr>
          <a:lstStyle>
            <a:lvl1pPr marL="0" indent="0" algn="ctr">
              <a:spcBef>
                <a:spcPts val="0"/>
              </a:spcBef>
              <a:buNone/>
              <a:defRPr sz="14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32" name="Plassholder for tekst 5">
            <a:extLst>
              <a:ext uri="{FF2B5EF4-FFF2-40B4-BE49-F238E27FC236}">
                <a16:creationId xmlns:a16="http://schemas.microsoft.com/office/drawing/2014/main" id="{A2C647EF-B8BD-004F-9234-FCF67CC5EC6D}"/>
              </a:ext>
            </a:extLst>
          </p:cNvPr>
          <p:cNvSpPr>
            <a:spLocks noGrp="1"/>
          </p:cNvSpPr>
          <p:nvPr>
            <p:ph type="body" sz="quarter" idx="26"/>
          </p:nvPr>
        </p:nvSpPr>
        <p:spPr>
          <a:xfrm>
            <a:off x="8715708" y="4601185"/>
            <a:ext cx="1968354" cy="878573"/>
          </a:xfrm>
          <a:prstGeom prst="rect">
            <a:avLst/>
          </a:prstGeom>
        </p:spPr>
        <p:txBody>
          <a:bodyPr lIns="0" tIns="0" rIns="0" bIns="0" anchor="t" anchorCtr="0">
            <a:noAutofit/>
          </a:bodyPr>
          <a:lstStyle>
            <a:lvl1pPr marL="0" indent="0" algn="ctr">
              <a:spcBef>
                <a:spcPts val="0"/>
              </a:spcBef>
              <a:buNone/>
              <a:defRPr sz="14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Tree>
    <p:extLst>
      <p:ext uri="{BB962C8B-B14F-4D97-AF65-F5344CB8AC3E}">
        <p14:creationId xmlns:p14="http://schemas.microsoft.com/office/powerpoint/2010/main" val="4221745518"/>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dslinje start">
    <p:spTree>
      <p:nvGrpSpPr>
        <p:cNvPr id="1" name=""/>
        <p:cNvGrpSpPr/>
        <p:nvPr/>
      </p:nvGrpSpPr>
      <p:grpSpPr>
        <a:xfrm>
          <a:off x="0" y="0"/>
          <a:ext cx="0" cy="0"/>
          <a:chOff x="0" y="0"/>
          <a:chExt cx="0" cy="0"/>
        </a:xfrm>
      </p:grpSpPr>
      <p:sp>
        <p:nvSpPr>
          <p:cNvPr id="22" name="Frihåndsform: figur 21">
            <a:extLst>
              <a:ext uri="{FF2B5EF4-FFF2-40B4-BE49-F238E27FC236}">
                <a16:creationId xmlns:a16="http://schemas.microsoft.com/office/drawing/2014/main" id="{B4A7AC73-0397-4616-B5B1-4D817BA6F57D}"/>
              </a:ext>
            </a:extLst>
          </p:cNvPr>
          <p:cNvSpPr/>
          <p:nvPr/>
        </p:nvSpPr>
        <p:spPr>
          <a:xfrm flipV="1">
            <a:off x="2" y="3370815"/>
            <a:ext cx="12196764" cy="600215"/>
          </a:xfrm>
          <a:custGeom>
            <a:avLst/>
            <a:gdLst>
              <a:gd name="connsiteX0" fmla="*/ 0 w 9621520"/>
              <a:gd name="connsiteY0" fmla="*/ 0 h 121920"/>
              <a:gd name="connsiteX1" fmla="*/ 9621520 w 9621520"/>
              <a:gd name="connsiteY1" fmla="*/ 121920 h 121920"/>
              <a:gd name="connsiteX0" fmla="*/ 0 w 9621520"/>
              <a:gd name="connsiteY0" fmla="*/ 0 h 199193"/>
              <a:gd name="connsiteX1" fmla="*/ 9621520 w 9621520"/>
              <a:gd name="connsiteY1" fmla="*/ 199193 h 199193"/>
              <a:gd name="connsiteX0" fmla="*/ 0 w 9621520"/>
              <a:gd name="connsiteY0" fmla="*/ 35042 h 35042"/>
              <a:gd name="connsiteX1" fmla="*/ 9621520 w 9621520"/>
              <a:gd name="connsiteY1" fmla="*/ 0 h 35042"/>
              <a:gd name="connsiteX0" fmla="*/ 0 w 9621520"/>
              <a:gd name="connsiteY0" fmla="*/ 35042 h 35042"/>
              <a:gd name="connsiteX1" fmla="*/ 1766451 w 9621520"/>
              <a:gd name="connsiteY1" fmla="*/ 28388 h 35042"/>
              <a:gd name="connsiteX2" fmla="*/ 9621520 w 9621520"/>
              <a:gd name="connsiteY2" fmla="*/ 0 h 35042"/>
              <a:gd name="connsiteX0" fmla="*/ 0 w 9621520"/>
              <a:gd name="connsiteY0" fmla="*/ 35042 h 71317"/>
              <a:gd name="connsiteX1" fmla="*/ 1778979 w 9621520"/>
              <a:gd name="connsiteY1" fmla="*/ 71317 h 71317"/>
              <a:gd name="connsiteX2" fmla="*/ 9621520 w 9621520"/>
              <a:gd name="connsiteY2" fmla="*/ 0 h 71317"/>
              <a:gd name="connsiteX0" fmla="*/ 0 w 9621520"/>
              <a:gd name="connsiteY0" fmla="*/ 35042 h 71317"/>
              <a:gd name="connsiteX1" fmla="*/ 1778979 w 9621520"/>
              <a:gd name="connsiteY1" fmla="*/ 71317 h 71317"/>
              <a:gd name="connsiteX2" fmla="*/ 9621520 w 9621520"/>
              <a:gd name="connsiteY2" fmla="*/ 0 h 71317"/>
              <a:gd name="connsiteX0" fmla="*/ 0 w 9621520"/>
              <a:gd name="connsiteY0" fmla="*/ 35042 h 71317"/>
              <a:gd name="connsiteX1" fmla="*/ 1778979 w 9621520"/>
              <a:gd name="connsiteY1" fmla="*/ 71317 h 71317"/>
              <a:gd name="connsiteX2" fmla="*/ 9621520 w 9621520"/>
              <a:gd name="connsiteY2" fmla="*/ 0 h 71317"/>
              <a:gd name="connsiteX0" fmla="*/ 0 w 9621520"/>
              <a:gd name="connsiteY0" fmla="*/ 35042 h 71317"/>
              <a:gd name="connsiteX1" fmla="*/ 1778979 w 9621520"/>
              <a:gd name="connsiteY1" fmla="*/ 71317 h 71317"/>
              <a:gd name="connsiteX2" fmla="*/ 4387313 w 9621520"/>
              <a:gd name="connsiteY2" fmla="*/ 48779 h 71317"/>
              <a:gd name="connsiteX3" fmla="*/ 9621520 w 9621520"/>
              <a:gd name="connsiteY3" fmla="*/ 0 h 71317"/>
              <a:gd name="connsiteX0" fmla="*/ 0 w 9621520"/>
              <a:gd name="connsiteY0" fmla="*/ 63536 h 99811"/>
              <a:gd name="connsiteX1" fmla="*/ 1778979 w 9621520"/>
              <a:gd name="connsiteY1" fmla="*/ 99811 h 99811"/>
              <a:gd name="connsiteX2" fmla="*/ 4369774 w 9621520"/>
              <a:gd name="connsiteY2" fmla="*/ 0 h 99811"/>
              <a:gd name="connsiteX3" fmla="*/ 9621520 w 9621520"/>
              <a:gd name="connsiteY3" fmla="*/ 28494 h 99811"/>
              <a:gd name="connsiteX0" fmla="*/ 0 w 9621520"/>
              <a:gd name="connsiteY0" fmla="*/ 63536 h 99811"/>
              <a:gd name="connsiteX1" fmla="*/ 1778979 w 9621520"/>
              <a:gd name="connsiteY1" fmla="*/ 99811 h 99811"/>
              <a:gd name="connsiteX2" fmla="*/ 4369774 w 9621520"/>
              <a:gd name="connsiteY2" fmla="*/ 0 h 99811"/>
              <a:gd name="connsiteX3" fmla="*/ 9621520 w 9621520"/>
              <a:gd name="connsiteY3" fmla="*/ 28494 h 99811"/>
              <a:gd name="connsiteX0" fmla="*/ 0 w 9621520"/>
              <a:gd name="connsiteY0" fmla="*/ 63536 h 99916"/>
              <a:gd name="connsiteX1" fmla="*/ 1778979 w 9621520"/>
              <a:gd name="connsiteY1" fmla="*/ 99811 h 99916"/>
              <a:gd name="connsiteX2" fmla="*/ 2670974 w 9621520"/>
              <a:gd name="connsiteY2" fmla="*/ 71907 h 99916"/>
              <a:gd name="connsiteX3" fmla="*/ 4369774 w 9621520"/>
              <a:gd name="connsiteY3" fmla="*/ 0 h 99916"/>
              <a:gd name="connsiteX4" fmla="*/ 9621520 w 9621520"/>
              <a:gd name="connsiteY4" fmla="*/ 28494 h 99916"/>
              <a:gd name="connsiteX0" fmla="*/ 0 w 9621520"/>
              <a:gd name="connsiteY0" fmla="*/ 63536 h 99946"/>
              <a:gd name="connsiteX1" fmla="*/ 1778979 w 9621520"/>
              <a:gd name="connsiteY1" fmla="*/ 99811 h 99946"/>
              <a:gd name="connsiteX2" fmla="*/ 3071871 w 9621520"/>
              <a:gd name="connsiteY2" fmla="*/ 75127 h 99946"/>
              <a:gd name="connsiteX3" fmla="*/ 4369774 w 9621520"/>
              <a:gd name="connsiteY3" fmla="*/ 0 h 99946"/>
              <a:gd name="connsiteX4" fmla="*/ 9621520 w 9621520"/>
              <a:gd name="connsiteY4" fmla="*/ 28494 h 99946"/>
              <a:gd name="connsiteX0" fmla="*/ 0 w 9621520"/>
              <a:gd name="connsiteY0" fmla="*/ 63536 h 99916"/>
              <a:gd name="connsiteX1" fmla="*/ 1778979 w 9621520"/>
              <a:gd name="connsiteY1" fmla="*/ 99811 h 99916"/>
              <a:gd name="connsiteX2" fmla="*/ 3121983 w 9621520"/>
              <a:gd name="connsiteY2" fmla="*/ 71907 h 99916"/>
              <a:gd name="connsiteX3" fmla="*/ 4369774 w 9621520"/>
              <a:gd name="connsiteY3" fmla="*/ 0 h 99916"/>
              <a:gd name="connsiteX4" fmla="*/ 9621520 w 9621520"/>
              <a:gd name="connsiteY4" fmla="*/ 28494 h 99916"/>
              <a:gd name="connsiteX0" fmla="*/ 0 w 9621520"/>
              <a:gd name="connsiteY0" fmla="*/ 63536 h 99916"/>
              <a:gd name="connsiteX1" fmla="*/ 1778979 w 9621520"/>
              <a:gd name="connsiteY1" fmla="*/ 99811 h 99916"/>
              <a:gd name="connsiteX2" fmla="*/ 3121983 w 9621520"/>
              <a:gd name="connsiteY2" fmla="*/ 71907 h 99916"/>
              <a:gd name="connsiteX3" fmla="*/ 4369774 w 9621520"/>
              <a:gd name="connsiteY3" fmla="*/ 0 h 99916"/>
              <a:gd name="connsiteX4" fmla="*/ 9621520 w 9621520"/>
              <a:gd name="connsiteY4" fmla="*/ 28494 h 99916"/>
              <a:gd name="connsiteX0" fmla="*/ 0 w 9621520"/>
              <a:gd name="connsiteY0" fmla="*/ 63536 h 99924"/>
              <a:gd name="connsiteX1" fmla="*/ 1778979 w 9621520"/>
              <a:gd name="connsiteY1" fmla="*/ 99811 h 99924"/>
              <a:gd name="connsiteX2" fmla="*/ 3121983 w 9621520"/>
              <a:gd name="connsiteY2" fmla="*/ 71907 h 99924"/>
              <a:gd name="connsiteX3" fmla="*/ 4369774 w 9621520"/>
              <a:gd name="connsiteY3" fmla="*/ 0 h 99924"/>
              <a:gd name="connsiteX4" fmla="*/ 9621520 w 9621520"/>
              <a:gd name="connsiteY4" fmla="*/ 28494 h 99924"/>
              <a:gd name="connsiteX0" fmla="*/ 0 w 9621520"/>
              <a:gd name="connsiteY0" fmla="*/ 63536 h 99924"/>
              <a:gd name="connsiteX1" fmla="*/ 1778979 w 9621520"/>
              <a:gd name="connsiteY1" fmla="*/ 99811 h 99924"/>
              <a:gd name="connsiteX2" fmla="*/ 3121983 w 9621520"/>
              <a:gd name="connsiteY2" fmla="*/ 71907 h 99924"/>
              <a:gd name="connsiteX3" fmla="*/ 4369774 w 9621520"/>
              <a:gd name="connsiteY3" fmla="*/ 0 h 99924"/>
              <a:gd name="connsiteX4" fmla="*/ 9621520 w 9621520"/>
              <a:gd name="connsiteY4" fmla="*/ 28494 h 99924"/>
              <a:gd name="connsiteX0" fmla="*/ 0 w 9621520"/>
              <a:gd name="connsiteY0" fmla="*/ 98953 h 135341"/>
              <a:gd name="connsiteX1" fmla="*/ 1778979 w 9621520"/>
              <a:gd name="connsiteY1" fmla="*/ 135228 h 135341"/>
              <a:gd name="connsiteX2" fmla="*/ 3121983 w 9621520"/>
              <a:gd name="connsiteY2" fmla="*/ 107324 h 135341"/>
              <a:gd name="connsiteX3" fmla="*/ 4908479 w 9621520"/>
              <a:gd name="connsiteY3" fmla="*/ 0 h 135341"/>
              <a:gd name="connsiteX4" fmla="*/ 9621520 w 9621520"/>
              <a:gd name="connsiteY4" fmla="*/ 63911 h 135341"/>
              <a:gd name="connsiteX0" fmla="*/ 0 w 9621520"/>
              <a:gd name="connsiteY0" fmla="*/ 139736 h 176124"/>
              <a:gd name="connsiteX1" fmla="*/ 1778979 w 9621520"/>
              <a:gd name="connsiteY1" fmla="*/ 176011 h 176124"/>
              <a:gd name="connsiteX2" fmla="*/ 3121983 w 9621520"/>
              <a:gd name="connsiteY2" fmla="*/ 148107 h 176124"/>
              <a:gd name="connsiteX3" fmla="*/ 5444679 w 9621520"/>
              <a:gd name="connsiteY3" fmla="*/ 0 h 176124"/>
              <a:gd name="connsiteX4" fmla="*/ 9621520 w 9621520"/>
              <a:gd name="connsiteY4" fmla="*/ 104694 h 176124"/>
              <a:gd name="connsiteX0" fmla="*/ 0 w 9621520"/>
              <a:gd name="connsiteY0" fmla="*/ 139736 h 176124"/>
              <a:gd name="connsiteX1" fmla="*/ 1778979 w 9621520"/>
              <a:gd name="connsiteY1" fmla="*/ 176011 h 176124"/>
              <a:gd name="connsiteX2" fmla="*/ 3121983 w 9621520"/>
              <a:gd name="connsiteY2" fmla="*/ 148107 h 176124"/>
              <a:gd name="connsiteX3" fmla="*/ 5444679 w 9621520"/>
              <a:gd name="connsiteY3" fmla="*/ 0 h 176124"/>
              <a:gd name="connsiteX4" fmla="*/ 9621520 w 9621520"/>
              <a:gd name="connsiteY4" fmla="*/ 104694 h 176124"/>
              <a:gd name="connsiteX0" fmla="*/ 0 w 9621520"/>
              <a:gd name="connsiteY0" fmla="*/ 107539 h 143927"/>
              <a:gd name="connsiteX1" fmla="*/ 1778979 w 9621520"/>
              <a:gd name="connsiteY1" fmla="*/ 143814 h 143927"/>
              <a:gd name="connsiteX2" fmla="*/ 3121983 w 9621520"/>
              <a:gd name="connsiteY2" fmla="*/ 115910 h 143927"/>
              <a:gd name="connsiteX3" fmla="*/ 4903469 w 9621520"/>
              <a:gd name="connsiteY3" fmla="*/ 0 h 143927"/>
              <a:gd name="connsiteX4" fmla="*/ 9621520 w 9621520"/>
              <a:gd name="connsiteY4" fmla="*/ 72497 h 143927"/>
              <a:gd name="connsiteX0" fmla="*/ 0 w 9621520"/>
              <a:gd name="connsiteY0" fmla="*/ 107539 h 143927"/>
              <a:gd name="connsiteX1" fmla="*/ 1778979 w 9621520"/>
              <a:gd name="connsiteY1" fmla="*/ 143814 h 143927"/>
              <a:gd name="connsiteX2" fmla="*/ 3121983 w 9621520"/>
              <a:gd name="connsiteY2" fmla="*/ 115910 h 143927"/>
              <a:gd name="connsiteX3" fmla="*/ 4903469 w 9621520"/>
              <a:gd name="connsiteY3" fmla="*/ 0 h 143927"/>
              <a:gd name="connsiteX4" fmla="*/ 9621520 w 9621520"/>
              <a:gd name="connsiteY4" fmla="*/ 72497 h 143927"/>
              <a:gd name="connsiteX0" fmla="*/ 0 w 9621520"/>
              <a:gd name="connsiteY0" fmla="*/ 107539 h 143927"/>
              <a:gd name="connsiteX1" fmla="*/ 1778979 w 9621520"/>
              <a:gd name="connsiteY1" fmla="*/ 143814 h 143927"/>
              <a:gd name="connsiteX2" fmla="*/ 3121983 w 9621520"/>
              <a:gd name="connsiteY2" fmla="*/ 115910 h 143927"/>
              <a:gd name="connsiteX3" fmla="*/ 4903469 w 9621520"/>
              <a:gd name="connsiteY3" fmla="*/ 0 h 143927"/>
              <a:gd name="connsiteX4" fmla="*/ 9621520 w 9621520"/>
              <a:gd name="connsiteY4" fmla="*/ 72497 h 143927"/>
              <a:gd name="connsiteX0" fmla="*/ 0 w 9621520"/>
              <a:gd name="connsiteY0" fmla="*/ 110759 h 147147"/>
              <a:gd name="connsiteX1" fmla="*/ 1778979 w 9621520"/>
              <a:gd name="connsiteY1" fmla="*/ 147034 h 147147"/>
              <a:gd name="connsiteX2" fmla="*/ 3121983 w 9621520"/>
              <a:gd name="connsiteY2" fmla="*/ 119130 h 147147"/>
              <a:gd name="connsiteX3" fmla="*/ 4910986 w 9621520"/>
              <a:gd name="connsiteY3" fmla="*/ 0 h 147147"/>
              <a:gd name="connsiteX4" fmla="*/ 9621520 w 9621520"/>
              <a:gd name="connsiteY4" fmla="*/ 75717 h 147147"/>
              <a:gd name="connsiteX0" fmla="*/ 0 w 9621520"/>
              <a:gd name="connsiteY0" fmla="*/ 123638 h 160026"/>
              <a:gd name="connsiteX1" fmla="*/ 1778979 w 9621520"/>
              <a:gd name="connsiteY1" fmla="*/ 159913 h 160026"/>
              <a:gd name="connsiteX2" fmla="*/ 3121983 w 9621520"/>
              <a:gd name="connsiteY2" fmla="*/ 132009 h 160026"/>
              <a:gd name="connsiteX3" fmla="*/ 5126468 w 9621520"/>
              <a:gd name="connsiteY3" fmla="*/ 0 h 160026"/>
              <a:gd name="connsiteX4" fmla="*/ 9621520 w 9621520"/>
              <a:gd name="connsiteY4" fmla="*/ 88596 h 160026"/>
              <a:gd name="connsiteX0" fmla="*/ 0 w 9621520"/>
              <a:gd name="connsiteY0" fmla="*/ 117199 h 153587"/>
              <a:gd name="connsiteX1" fmla="*/ 1778979 w 9621520"/>
              <a:gd name="connsiteY1" fmla="*/ 153474 h 153587"/>
              <a:gd name="connsiteX2" fmla="*/ 3121983 w 9621520"/>
              <a:gd name="connsiteY2" fmla="*/ 125570 h 153587"/>
              <a:gd name="connsiteX3" fmla="*/ 5048795 w 9621520"/>
              <a:gd name="connsiteY3" fmla="*/ 0 h 153587"/>
              <a:gd name="connsiteX4" fmla="*/ 9621520 w 9621520"/>
              <a:gd name="connsiteY4" fmla="*/ 82157 h 153587"/>
              <a:gd name="connsiteX0" fmla="*/ 0 w 9621520"/>
              <a:gd name="connsiteY0" fmla="*/ 117199 h 153587"/>
              <a:gd name="connsiteX1" fmla="*/ 1778979 w 9621520"/>
              <a:gd name="connsiteY1" fmla="*/ 153474 h 153587"/>
              <a:gd name="connsiteX2" fmla="*/ 3121983 w 9621520"/>
              <a:gd name="connsiteY2" fmla="*/ 125570 h 153587"/>
              <a:gd name="connsiteX3" fmla="*/ 5048795 w 9621520"/>
              <a:gd name="connsiteY3" fmla="*/ 0 h 153587"/>
              <a:gd name="connsiteX4" fmla="*/ 7193590 w 9621520"/>
              <a:gd name="connsiteY4" fmla="*/ 39711 h 153587"/>
              <a:gd name="connsiteX5" fmla="*/ 9621520 w 9621520"/>
              <a:gd name="connsiteY5" fmla="*/ 82157 h 153587"/>
              <a:gd name="connsiteX0" fmla="*/ 0 w 9621520"/>
              <a:gd name="connsiteY0" fmla="*/ 164420 h 200808"/>
              <a:gd name="connsiteX1" fmla="*/ 1778979 w 9621520"/>
              <a:gd name="connsiteY1" fmla="*/ 200695 h 200808"/>
              <a:gd name="connsiteX2" fmla="*/ 3121983 w 9621520"/>
              <a:gd name="connsiteY2" fmla="*/ 172791 h 200808"/>
              <a:gd name="connsiteX3" fmla="*/ 5048795 w 9621520"/>
              <a:gd name="connsiteY3" fmla="*/ 47221 h 200808"/>
              <a:gd name="connsiteX4" fmla="*/ 7203613 w 9621520"/>
              <a:gd name="connsiteY4" fmla="*/ 0 h 200808"/>
              <a:gd name="connsiteX5" fmla="*/ 9621520 w 9621520"/>
              <a:gd name="connsiteY5" fmla="*/ 129378 h 200808"/>
              <a:gd name="connsiteX0" fmla="*/ 0 w 9621520"/>
              <a:gd name="connsiteY0" fmla="*/ 164420 h 200808"/>
              <a:gd name="connsiteX1" fmla="*/ 1778979 w 9621520"/>
              <a:gd name="connsiteY1" fmla="*/ 200695 h 200808"/>
              <a:gd name="connsiteX2" fmla="*/ 3121983 w 9621520"/>
              <a:gd name="connsiteY2" fmla="*/ 172791 h 200808"/>
              <a:gd name="connsiteX3" fmla="*/ 5048795 w 9621520"/>
              <a:gd name="connsiteY3" fmla="*/ 47221 h 200808"/>
              <a:gd name="connsiteX4" fmla="*/ 7203613 w 9621520"/>
              <a:gd name="connsiteY4" fmla="*/ 0 h 200808"/>
              <a:gd name="connsiteX5" fmla="*/ 9621520 w 9621520"/>
              <a:gd name="connsiteY5" fmla="*/ 129378 h 200808"/>
              <a:gd name="connsiteX0" fmla="*/ 0 w 9621520"/>
              <a:gd name="connsiteY0" fmla="*/ 170078 h 206466"/>
              <a:gd name="connsiteX1" fmla="*/ 1778979 w 9621520"/>
              <a:gd name="connsiteY1" fmla="*/ 206353 h 206466"/>
              <a:gd name="connsiteX2" fmla="*/ 3121983 w 9621520"/>
              <a:gd name="connsiteY2" fmla="*/ 178449 h 206466"/>
              <a:gd name="connsiteX3" fmla="*/ 5048795 w 9621520"/>
              <a:gd name="connsiteY3" fmla="*/ 52879 h 206466"/>
              <a:gd name="connsiteX4" fmla="*/ 5970855 w 9621520"/>
              <a:gd name="connsiteY4" fmla="*/ 26050 h 206466"/>
              <a:gd name="connsiteX5" fmla="*/ 7203613 w 9621520"/>
              <a:gd name="connsiteY5" fmla="*/ 5658 h 206466"/>
              <a:gd name="connsiteX6" fmla="*/ 9621520 w 9621520"/>
              <a:gd name="connsiteY6" fmla="*/ 135036 h 206466"/>
              <a:gd name="connsiteX0" fmla="*/ 0 w 9621520"/>
              <a:gd name="connsiteY0" fmla="*/ 173148 h 209536"/>
              <a:gd name="connsiteX1" fmla="*/ 1778979 w 9621520"/>
              <a:gd name="connsiteY1" fmla="*/ 209423 h 209536"/>
              <a:gd name="connsiteX2" fmla="*/ 3121983 w 9621520"/>
              <a:gd name="connsiteY2" fmla="*/ 181519 h 209536"/>
              <a:gd name="connsiteX3" fmla="*/ 5048795 w 9621520"/>
              <a:gd name="connsiteY3" fmla="*/ 55949 h 209536"/>
              <a:gd name="connsiteX4" fmla="*/ 5965844 w 9621520"/>
              <a:gd name="connsiteY4" fmla="*/ 13022 h 209536"/>
              <a:gd name="connsiteX5" fmla="*/ 7203613 w 9621520"/>
              <a:gd name="connsiteY5" fmla="*/ 8728 h 209536"/>
              <a:gd name="connsiteX6" fmla="*/ 9621520 w 9621520"/>
              <a:gd name="connsiteY6" fmla="*/ 138106 h 209536"/>
              <a:gd name="connsiteX0" fmla="*/ 0 w 9621520"/>
              <a:gd name="connsiteY0" fmla="*/ 173148 h 209536"/>
              <a:gd name="connsiteX1" fmla="*/ 1778979 w 9621520"/>
              <a:gd name="connsiteY1" fmla="*/ 209423 h 209536"/>
              <a:gd name="connsiteX2" fmla="*/ 3121983 w 9621520"/>
              <a:gd name="connsiteY2" fmla="*/ 181519 h 209536"/>
              <a:gd name="connsiteX3" fmla="*/ 5048795 w 9621520"/>
              <a:gd name="connsiteY3" fmla="*/ 55949 h 209536"/>
              <a:gd name="connsiteX4" fmla="*/ 5965844 w 9621520"/>
              <a:gd name="connsiteY4" fmla="*/ 13022 h 209536"/>
              <a:gd name="connsiteX5" fmla="*/ 7203613 w 9621520"/>
              <a:gd name="connsiteY5" fmla="*/ 8728 h 209536"/>
              <a:gd name="connsiteX6" fmla="*/ 9621520 w 9621520"/>
              <a:gd name="connsiteY6" fmla="*/ 138106 h 209536"/>
              <a:gd name="connsiteX0" fmla="*/ 0 w 9621520"/>
              <a:gd name="connsiteY0" fmla="*/ 172194 h 208582"/>
              <a:gd name="connsiteX1" fmla="*/ 1778979 w 9621520"/>
              <a:gd name="connsiteY1" fmla="*/ 208469 h 208582"/>
              <a:gd name="connsiteX2" fmla="*/ 3121983 w 9621520"/>
              <a:gd name="connsiteY2" fmla="*/ 180565 h 208582"/>
              <a:gd name="connsiteX3" fmla="*/ 5048795 w 9621520"/>
              <a:gd name="connsiteY3" fmla="*/ 54995 h 208582"/>
              <a:gd name="connsiteX4" fmla="*/ 5965844 w 9621520"/>
              <a:gd name="connsiteY4" fmla="*/ 12068 h 208582"/>
              <a:gd name="connsiteX5" fmla="*/ 7203613 w 9621520"/>
              <a:gd name="connsiteY5" fmla="*/ 7774 h 208582"/>
              <a:gd name="connsiteX6" fmla="*/ 9621520 w 9621520"/>
              <a:gd name="connsiteY6" fmla="*/ 137152 h 208582"/>
              <a:gd name="connsiteX0" fmla="*/ 0 w 9621520"/>
              <a:gd name="connsiteY0" fmla="*/ 166931 h 203319"/>
              <a:gd name="connsiteX1" fmla="*/ 1778979 w 9621520"/>
              <a:gd name="connsiteY1" fmla="*/ 203206 h 203319"/>
              <a:gd name="connsiteX2" fmla="*/ 3121983 w 9621520"/>
              <a:gd name="connsiteY2" fmla="*/ 175302 h 203319"/>
              <a:gd name="connsiteX3" fmla="*/ 5048795 w 9621520"/>
              <a:gd name="connsiteY3" fmla="*/ 49732 h 203319"/>
              <a:gd name="connsiteX4" fmla="*/ 5965844 w 9621520"/>
              <a:gd name="connsiteY4" fmla="*/ 6805 h 203319"/>
              <a:gd name="connsiteX5" fmla="*/ 7228669 w 9621520"/>
              <a:gd name="connsiteY5" fmla="*/ 10024 h 203319"/>
              <a:gd name="connsiteX6" fmla="*/ 9621520 w 9621520"/>
              <a:gd name="connsiteY6" fmla="*/ 131889 h 203319"/>
              <a:gd name="connsiteX0" fmla="*/ 0 w 9621520"/>
              <a:gd name="connsiteY0" fmla="*/ 160126 h 196514"/>
              <a:gd name="connsiteX1" fmla="*/ 1778979 w 9621520"/>
              <a:gd name="connsiteY1" fmla="*/ 196401 h 196514"/>
              <a:gd name="connsiteX2" fmla="*/ 3121983 w 9621520"/>
              <a:gd name="connsiteY2" fmla="*/ 168497 h 196514"/>
              <a:gd name="connsiteX3" fmla="*/ 5048795 w 9621520"/>
              <a:gd name="connsiteY3" fmla="*/ 42927 h 196514"/>
              <a:gd name="connsiteX4" fmla="*/ 5965844 w 9621520"/>
              <a:gd name="connsiteY4" fmla="*/ 0 h 196514"/>
              <a:gd name="connsiteX5" fmla="*/ 7228669 w 9621520"/>
              <a:gd name="connsiteY5" fmla="*/ 3219 h 196514"/>
              <a:gd name="connsiteX6" fmla="*/ 9621520 w 9621520"/>
              <a:gd name="connsiteY6" fmla="*/ 125084 h 196514"/>
              <a:gd name="connsiteX0" fmla="*/ 0 w 9621520"/>
              <a:gd name="connsiteY0" fmla="*/ 167561 h 203949"/>
              <a:gd name="connsiteX1" fmla="*/ 1778979 w 9621520"/>
              <a:gd name="connsiteY1" fmla="*/ 203836 h 203949"/>
              <a:gd name="connsiteX2" fmla="*/ 3121983 w 9621520"/>
              <a:gd name="connsiteY2" fmla="*/ 175932 h 203949"/>
              <a:gd name="connsiteX3" fmla="*/ 5048795 w 9621520"/>
              <a:gd name="connsiteY3" fmla="*/ 50362 h 203949"/>
              <a:gd name="connsiteX4" fmla="*/ 5965844 w 9621520"/>
              <a:gd name="connsiteY4" fmla="*/ 7435 h 203949"/>
              <a:gd name="connsiteX5" fmla="*/ 7228669 w 9621520"/>
              <a:gd name="connsiteY5" fmla="*/ 10654 h 203949"/>
              <a:gd name="connsiteX6" fmla="*/ 9621520 w 9621520"/>
              <a:gd name="connsiteY6" fmla="*/ 132519 h 203949"/>
              <a:gd name="connsiteX0" fmla="*/ 0 w 9621520"/>
              <a:gd name="connsiteY0" fmla="*/ 170003 h 206391"/>
              <a:gd name="connsiteX1" fmla="*/ 1778979 w 9621520"/>
              <a:gd name="connsiteY1" fmla="*/ 206278 h 206391"/>
              <a:gd name="connsiteX2" fmla="*/ 3121983 w 9621520"/>
              <a:gd name="connsiteY2" fmla="*/ 178374 h 206391"/>
              <a:gd name="connsiteX3" fmla="*/ 5048795 w 9621520"/>
              <a:gd name="connsiteY3" fmla="*/ 52804 h 206391"/>
              <a:gd name="connsiteX4" fmla="*/ 5965844 w 9621520"/>
              <a:gd name="connsiteY4" fmla="*/ 9877 h 206391"/>
              <a:gd name="connsiteX5" fmla="*/ 7228669 w 9621520"/>
              <a:gd name="connsiteY5" fmla="*/ 13096 h 206391"/>
              <a:gd name="connsiteX6" fmla="*/ 9621520 w 9621520"/>
              <a:gd name="connsiteY6" fmla="*/ 134961 h 206391"/>
              <a:gd name="connsiteX0" fmla="*/ 0 w 9621520"/>
              <a:gd name="connsiteY0" fmla="*/ 170003 h 206391"/>
              <a:gd name="connsiteX1" fmla="*/ 1778979 w 9621520"/>
              <a:gd name="connsiteY1" fmla="*/ 206278 h 206391"/>
              <a:gd name="connsiteX2" fmla="*/ 3121983 w 9621520"/>
              <a:gd name="connsiteY2" fmla="*/ 178374 h 206391"/>
              <a:gd name="connsiteX3" fmla="*/ 5048795 w 9621520"/>
              <a:gd name="connsiteY3" fmla="*/ 52804 h 206391"/>
              <a:gd name="connsiteX4" fmla="*/ 5965844 w 9621520"/>
              <a:gd name="connsiteY4" fmla="*/ 9877 h 206391"/>
              <a:gd name="connsiteX5" fmla="*/ 7228669 w 9621520"/>
              <a:gd name="connsiteY5" fmla="*/ 13096 h 206391"/>
              <a:gd name="connsiteX6" fmla="*/ 8521560 w 9621520"/>
              <a:gd name="connsiteY6" fmla="*/ 81783 h 206391"/>
              <a:gd name="connsiteX7" fmla="*/ 9621520 w 9621520"/>
              <a:gd name="connsiteY7" fmla="*/ 134961 h 206391"/>
              <a:gd name="connsiteX0" fmla="*/ 0 w 9621520"/>
              <a:gd name="connsiteY0" fmla="*/ 170003 h 206391"/>
              <a:gd name="connsiteX1" fmla="*/ 1778979 w 9621520"/>
              <a:gd name="connsiteY1" fmla="*/ 206278 h 206391"/>
              <a:gd name="connsiteX2" fmla="*/ 3121983 w 9621520"/>
              <a:gd name="connsiteY2" fmla="*/ 178374 h 206391"/>
              <a:gd name="connsiteX3" fmla="*/ 5048795 w 9621520"/>
              <a:gd name="connsiteY3" fmla="*/ 52804 h 206391"/>
              <a:gd name="connsiteX4" fmla="*/ 5965844 w 9621520"/>
              <a:gd name="connsiteY4" fmla="*/ 9877 h 206391"/>
              <a:gd name="connsiteX5" fmla="*/ 7228669 w 9621520"/>
              <a:gd name="connsiteY5" fmla="*/ 13096 h 206391"/>
              <a:gd name="connsiteX6" fmla="*/ 8458920 w 9621520"/>
              <a:gd name="connsiteY6" fmla="*/ 50659 h 206391"/>
              <a:gd name="connsiteX7" fmla="*/ 9621520 w 9621520"/>
              <a:gd name="connsiteY7" fmla="*/ 134961 h 206391"/>
              <a:gd name="connsiteX0" fmla="*/ 0 w 9621520"/>
              <a:gd name="connsiteY0" fmla="*/ 170003 h 206391"/>
              <a:gd name="connsiteX1" fmla="*/ 1778979 w 9621520"/>
              <a:gd name="connsiteY1" fmla="*/ 206278 h 206391"/>
              <a:gd name="connsiteX2" fmla="*/ 3121983 w 9621520"/>
              <a:gd name="connsiteY2" fmla="*/ 178374 h 206391"/>
              <a:gd name="connsiteX3" fmla="*/ 5048795 w 9621520"/>
              <a:gd name="connsiteY3" fmla="*/ 52804 h 206391"/>
              <a:gd name="connsiteX4" fmla="*/ 5965844 w 9621520"/>
              <a:gd name="connsiteY4" fmla="*/ 9877 h 206391"/>
              <a:gd name="connsiteX5" fmla="*/ 7228669 w 9621520"/>
              <a:gd name="connsiteY5" fmla="*/ 13096 h 206391"/>
              <a:gd name="connsiteX6" fmla="*/ 8458920 w 9621520"/>
              <a:gd name="connsiteY6" fmla="*/ 50659 h 206391"/>
              <a:gd name="connsiteX7" fmla="*/ 9621520 w 9621520"/>
              <a:gd name="connsiteY7" fmla="*/ 134961 h 206391"/>
              <a:gd name="connsiteX0" fmla="*/ 0 w 9621520"/>
              <a:gd name="connsiteY0" fmla="*/ 170003 h 206391"/>
              <a:gd name="connsiteX1" fmla="*/ 1778979 w 9621520"/>
              <a:gd name="connsiteY1" fmla="*/ 206278 h 206391"/>
              <a:gd name="connsiteX2" fmla="*/ 3121983 w 9621520"/>
              <a:gd name="connsiteY2" fmla="*/ 178374 h 206391"/>
              <a:gd name="connsiteX3" fmla="*/ 5048795 w 9621520"/>
              <a:gd name="connsiteY3" fmla="*/ 52804 h 206391"/>
              <a:gd name="connsiteX4" fmla="*/ 5965844 w 9621520"/>
              <a:gd name="connsiteY4" fmla="*/ 9877 h 206391"/>
              <a:gd name="connsiteX5" fmla="*/ 7228669 w 9621520"/>
              <a:gd name="connsiteY5" fmla="*/ 13096 h 206391"/>
              <a:gd name="connsiteX6" fmla="*/ 8458920 w 9621520"/>
              <a:gd name="connsiteY6" fmla="*/ 50659 h 206391"/>
              <a:gd name="connsiteX7" fmla="*/ 9621520 w 9621520"/>
              <a:gd name="connsiteY7" fmla="*/ 134961 h 206391"/>
              <a:gd name="connsiteX0" fmla="*/ 0 w 9621520"/>
              <a:gd name="connsiteY0" fmla="*/ 173482 h 209870"/>
              <a:gd name="connsiteX1" fmla="*/ 1778979 w 9621520"/>
              <a:gd name="connsiteY1" fmla="*/ 209757 h 209870"/>
              <a:gd name="connsiteX2" fmla="*/ 3121983 w 9621520"/>
              <a:gd name="connsiteY2" fmla="*/ 181853 h 209870"/>
              <a:gd name="connsiteX3" fmla="*/ 5048795 w 9621520"/>
              <a:gd name="connsiteY3" fmla="*/ 56283 h 209870"/>
              <a:gd name="connsiteX4" fmla="*/ 5965844 w 9621520"/>
              <a:gd name="connsiteY4" fmla="*/ 13356 h 209870"/>
              <a:gd name="connsiteX5" fmla="*/ 7236186 w 9621520"/>
              <a:gd name="connsiteY5" fmla="*/ 11209 h 209870"/>
              <a:gd name="connsiteX6" fmla="*/ 8458920 w 9621520"/>
              <a:gd name="connsiteY6" fmla="*/ 54138 h 209870"/>
              <a:gd name="connsiteX7" fmla="*/ 9621520 w 9621520"/>
              <a:gd name="connsiteY7" fmla="*/ 138440 h 209870"/>
              <a:gd name="connsiteX0" fmla="*/ 0 w 9621520"/>
              <a:gd name="connsiteY0" fmla="*/ 173482 h 209870"/>
              <a:gd name="connsiteX1" fmla="*/ 1778979 w 9621520"/>
              <a:gd name="connsiteY1" fmla="*/ 209757 h 209870"/>
              <a:gd name="connsiteX2" fmla="*/ 3121983 w 9621520"/>
              <a:gd name="connsiteY2" fmla="*/ 181853 h 209870"/>
              <a:gd name="connsiteX3" fmla="*/ 5048795 w 9621520"/>
              <a:gd name="connsiteY3" fmla="*/ 56283 h 209870"/>
              <a:gd name="connsiteX4" fmla="*/ 5965844 w 9621520"/>
              <a:gd name="connsiteY4" fmla="*/ 13356 h 209870"/>
              <a:gd name="connsiteX5" fmla="*/ 7236186 w 9621520"/>
              <a:gd name="connsiteY5" fmla="*/ 11209 h 209870"/>
              <a:gd name="connsiteX6" fmla="*/ 8458920 w 9621520"/>
              <a:gd name="connsiteY6" fmla="*/ 54138 h 209870"/>
              <a:gd name="connsiteX7" fmla="*/ 9621520 w 9621520"/>
              <a:gd name="connsiteY7" fmla="*/ 138440 h 209870"/>
              <a:gd name="connsiteX0" fmla="*/ 0 w 9621520"/>
              <a:gd name="connsiteY0" fmla="*/ 166501 h 202889"/>
              <a:gd name="connsiteX1" fmla="*/ 1778979 w 9621520"/>
              <a:gd name="connsiteY1" fmla="*/ 202776 h 202889"/>
              <a:gd name="connsiteX2" fmla="*/ 3121983 w 9621520"/>
              <a:gd name="connsiteY2" fmla="*/ 174872 h 202889"/>
              <a:gd name="connsiteX3" fmla="*/ 5048795 w 9621520"/>
              <a:gd name="connsiteY3" fmla="*/ 49302 h 202889"/>
              <a:gd name="connsiteX4" fmla="*/ 5965844 w 9621520"/>
              <a:gd name="connsiteY4" fmla="*/ 6375 h 202889"/>
              <a:gd name="connsiteX5" fmla="*/ 7236186 w 9621520"/>
              <a:gd name="connsiteY5" fmla="*/ 4228 h 202889"/>
              <a:gd name="connsiteX6" fmla="*/ 8458920 w 9621520"/>
              <a:gd name="connsiteY6" fmla="*/ 47157 h 202889"/>
              <a:gd name="connsiteX7" fmla="*/ 9621520 w 9621520"/>
              <a:gd name="connsiteY7" fmla="*/ 131459 h 202889"/>
              <a:gd name="connsiteX0" fmla="*/ 0 w 9621520"/>
              <a:gd name="connsiteY0" fmla="*/ 166501 h 202889"/>
              <a:gd name="connsiteX1" fmla="*/ 1778979 w 9621520"/>
              <a:gd name="connsiteY1" fmla="*/ 202776 h 202889"/>
              <a:gd name="connsiteX2" fmla="*/ 3121983 w 9621520"/>
              <a:gd name="connsiteY2" fmla="*/ 174872 h 202889"/>
              <a:gd name="connsiteX3" fmla="*/ 5048795 w 9621520"/>
              <a:gd name="connsiteY3" fmla="*/ 49302 h 202889"/>
              <a:gd name="connsiteX4" fmla="*/ 5965844 w 9621520"/>
              <a:gd name="connsiteY4" fmla="*/ 6375 h 202889"/>
              <a:gd name="connsiteX5" fmla="*/ 7236186 w 9621520"/>
              <a:gd name="connsiteY5" fmla="*/ 4228 h 202889"/>
              <a:gd name="connsiteX6" fmla="*/ 8458920 w 9621520"/>
              <a:gd name="connsiteY6" fmla="*/ 47157 h 202889"/>
              <a:gd name="connsiteX7" fmla="*/ 9621520 w 9621520"/>
              <a:gd name="connsiteY7" fmla="*/ 131459 h 202889"/>
              <a:gd name="connsiteX0" fmla="*/ 0 w 9621520"/>
              <a:gd name="connsiteY0" fmla="*/ 166501 h 202889"/>
              <a:gd name="connsiteX1" fmla="*/ 1778979 w 9621520"/>
              <a:gd name="connsiteY1" fmla="*/ 202776 h 202889"/>
              <a:gd name="connsiteX2" fmla="*/ 3121983 w 9621520"/>
              <a:gd name="connsiteY2" fmla="*/ 174872 h 202889"/>
              <a:gd name="connsiteX3" fmla="*/ 5048795 w 9621520"/>
              <a:gd name="connsiteY3" fmla="*/ 49302 h 202889"/>
              <a:gd name="connsiteX4" fmla="*/ 5965844 w 9621520"/>
              <a:gd name="connsiteY4" fmla="*/ 6375 h 202889"/>
              <a:gd name="connsiteX5" fmla="*/ 7236186 w 9621520"/>
              <a:gd name="connsiteY5" fmla="*/ 4228 h 202889"/>
              <a:gd name="connsiteX6" fmla="*/ 8458920 w 9621520"/>
              <a:gd name="connsiteY6" fmla="*/ 47157 h 202889"/>
              <a:gd name="connsiteX7" fmla="*/ 9621520 w 9621520"/>
              <a:gd name="connsiteY7" fmla="*/ 131459 h 202889"/>
              <a:gd name="connsiteX0" fmla="*/ 0 w 9621520"/>
              <a:gd name="connsiteY0" fmla="*/ 166501 h 202889"/>
              <a:gd name="connsiteX1" fmla="*/ 1778979 w 9621520"/>
              <a:gd name="connsiteY1" fmla="*/ 202776 h 202889"/>
              <a:gd name="connsiteX2" fmla="*/ 3121983 w 9621520"/>
              <a:gd name="connsiteY2" fmla="*/ 174872 h 202889"/>
              <a:gd name="connsiteX3" fmla="*/ 5048795 w 9621520"/>
              <a:gd name="connsiteY3" fmla="*/ 49302 h 202889"/>
              <a:gd name="connsiteX4" fmla="*/ 5965844 w 9621520"/>
              <a:gd name="connsiteY4" fmla="*/ 6375 h 202889"/>
              <a:gd name="connsiteX5" fmla="*/ 7236186 w 9621520"/>
              <a:gd name="connsiteY5" fmla="*/ 4228 h 202889"/>
              <a:gd name="connsiteX6" fmla="*/ 8458920 w 9621520"/>
              <a:gd name="connsiteY6" fmla="*/ 47157 h 202889"/>
              <a:gd name="connsiteX7" fmla="*/ 9621520 w 9621520"/>
              <a:gd name="connsiteY7" fmla="*/ 131459 h 202889"/>
              <a:gd name="connsiteX0" fmla="*/ 0 w 9621520"/>
              <a:gd name="connsiteY0" fmla="*/ 166501 h 202889"/>
              <a:gd name="connsiteX1" fmla="*/ 1778979 w 9621520"/>
              <a:gd name="connsiteY1" fmla="*/ 202776 h 202889"/>
              <a:gd name="connsiteX2" fmla="*/ 3121983 w 9621520"/>
              <a:gd name="connsiteY2" fmla="*/ 174872 h 202889"/>
              <a:gd name="connsiteX3" fmla="*/ 5048795 w 9621520"/>
              <a:gd name="connsiteY3" fmla="*/ 49302 h 202889"/>
              <a:gd name="connsiteX4" fmla="*/ 5965844 w 9621520"/>
              <a:gd name="connsiteY4" fmla="*/ 6375 h 202889"/>
              <a:gd name="connsiteX5" fmla="*/ 7236186 w 9621520"/>
              <a:gd name="connsiteY5" fmla="*/ 4228 h 202889"/>
              <a:gd name="connsiteX6" fmla="*/ 8458920 w 9621520"/>
              <a:gd name="connsiteY6" fmla="*/ 47157 h 202889"/>
              <a:gd name="connsiteX7" fmla="*/ 9621520 w 9621520"/>
              <a:gd name="connsiteY7" fmla="*/ 131459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4715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4715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4715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19640"/>
              <a:gd name="connsiteY0" fmla="*/ 166501 h 202889"/>
              <a:gd name="connsiteX1" fmla="*/ 1778979 w 9619640"/>
              <a:gd name="connsiteY1" fmla="*/ 202776 h 202889"/>
              <a:gd name="connsiteX2" fmla="*/ 3121983 w 9619640"/>
              <a:gd name="connsiteY2" fmla="*/ 174872 h 202889"/>
              <a:gd name="connsiteX3" fmla="*/ 5048795 w 9619640"/>
              <a:gd name="connsiteY3" fmla="*/ 49302 h 202889"/>
              <a:gd name="connsiteX4" fmla="*/ 5965844 w 9619640"/>
              <a:gd name="connsiteY4" fmla="*/ 6375 h 202889"/>
              <a:gd name="connsiteX5" fmla="*/ 7236186 w 9619640"/>
              <a:gd name="connsiteY5" fmla="*/ 4228 h 202889"/>
              <a:gd name="connsiteX6" fmla="*/ 8458920 w 9619640"/>
              <a:gd name="connsiteY6" fmla="*/ 50377 h 202889"/>
              <a:gd name="connsiteX7" fmla="*/ 9619640 w 9619640"/>
              <a:gd name="connsiteY7" fmla="*/ 166876 h 202889"/>
              <a:gd name="connsiteX0" fmla="*/ 0 w 9636553"/>
              <a:gd name="connsiteY0" fmla="*/ 166501 h 202889"/>
              <a:gd name="connsiteX1" fmla="*/ 1778979 w 9636553"/>
              <a:gd name="connsiteY1" fmla="*/ 202776 h 202889"/>
              <a:gd name="connsiteX2" fmla="*/ 3121983 w 9636553"/>
              <a:gd name="connsiteY2" fmla="*/ 174872 h 202889"/>
              <a:gd name="connsiteX3" fmla="*/ 5048795 w 9636553"/>
              <a:gd name="connsiteY3" fmla="*/ 49302 h 202889"/>
              <a:gd name="connsiteX4" fmla="*/ 5965844 w 9636553"/>
              <a:gd name="connsiteY4" fmla="*/ 6375 h 202889"/>
              <a:gd name="connsiteX5" fmla="*/ 7236186 w 9636553"/>
              <a:gd name="connsiteY5" fmla="*/ 4228 h 202889"/>
              <a:gd name="connsiteX6" fmla="*/ 8458920 w 9636553"/>
              <a:gd name="connsiteY6" fmla="*/ 50377 h 202889"/>
              <a:gd name="connsiteX7" fmla="*/ 9636553 w 9636553"/>
              <a:gd name="connsiteY7" fmla="*/ 166876 h 202889"/>
              <a:gd name="connsiteX0" fmla="*/ 0 w 9636553"/>
              <a:gd name="connsiteY0" fmla="*/ 166501 h 202889"/>
              <a:gd name="connsiteX1" fmla="*/ 1778979 w 9636553"/>
              <a:gd name="connsiteY1" fmla="*/ 202776 h 202889"/>
              <a:gd name="connsiteX2" fmla="*/ 3121983 w 9636553"/>
              <a:gd name="connsiteY2" fmla="*/ 174872 h 202889"/>
              <a:gd name="connsiteX3" fmla="*/ 5048795 w 9636553"/>
              <a:gd name="connsiteY3" fmla="*/ 49302 h 202889"/>
              <a:gd name="connsiteX4" fmla="*/ 5965844 w 9636553"/>
              <a:gd name="connsiteY4" fmla="*/ 6375 h 202889"/>
              <a:gd name="connsiteX5" fmla="*/ 7236186 w 9636553"/>
              <a:gd name="connsiteY5" fmla="*/ 4228 h 202889"/>
              <a:gd name="connsiteX6" fmla="*/ 8458920 w 9636553"/>
              <a:gd name="connsiteY6" fmla="*/ 50377 h 202889"/>
              <a:gd name="connsiteX7" fmla="*/ 9636553 w 9636553"/>
              <a:gd name="connsiteY7" fmla="*/ 166876 h 202889"/>
              <a:gd name="connsiteX0" fmla="*/ 0 w 9636553"/>
              <a:gd name="connsiteY0" fmla="*/ 166501 h 202889"/>
              <a:gd name="connsiteX1" fmla="*/ 1778979 w 9636553"/>
              <a:gd name="connsiteY1" fmla="*/ 202776 h 202889"/>
              <a:gd name="connsiteX2" fmla="*/ 3121983 w 9636553"/>
              <a:gd name="connsiteY2" fmla="*/ 174872 h 202889"/>
              <a:gd name="connsiteX3" fmla="*/ 5048795 w 9636553"/>
              <a:gd name="connsiteY3" fmla="*/ 49302 h 202889"/>
              <a:gd name="connsiteX4" fmla="*/ 5965844 w 9636553"/>
              <a:gd name="connsiteY4" fmla="*/ 6375 h 202889"/>
              <a:gd name="connsiteX5" fmla="*/ 7236186 w 9636553"/>
              <a:gd name="connsiteY5" fmla="*/ 4228 h 202889"/>
              <a:gd name="connsiteX6" fmla="*/ 8458920 w 9636553"/>
              <a:gd name="connsiteY6" fmla="*/ 50377 h 202889"/>
              <a:gd name="connsiteX7" fmla="*/ 9636553 w 9636553"/>
              <a:gd name="connsiteY7" fmla="*/ 166876 h 202889"/>
              <a:gd name="connsiteX0" fmla="*/ 0 w 9591452"/>
              <a:gd name="connsiteY0" fmla="*/ 166501 h 202889"/>
              <a:gd name="connsiteX1" fmla="*/ 1778979 w 9591452"/>
              <a:gd name="connsiteY1" fmla="*/ 202776 h 202889"/>
              <a:gd name="connsiteX2" fmla="*/ 3121983 w 9591452"/>
              <a:gd name="connsiteY2" fmla="*/ 174872 h 202889"/>
              <a:gd name="connsiteX3" fmla="*/ 5048795 w 9591452"/>
              <a:gd name="connsiteY3" fmla="*/ 49302 h 202889"/>
              <a:gd name="connsiteX4" fmla="*/ 5965844 w 9591452"/>
              <a:gd name="connsiteY4" fmla="*/ 6375 h 202889"/>
              <a:gd name="connsiteX5" fmla="*/ 7236186 w 9591452"/>
              <a:gd name="connsiteY5" fmla="*/ 4228 h 202889"/>
              <a:gd name="connsiteX6" fmla="*/ 8458920 w 9591452"/>
              <a:gd name="connsiteY6" fmla="*/ 50377 h 202889"/>
              <a:gd name="connsiteX7" fmla="*/ 9591452 w 9591452"/>
              <a:gd name="connsiteY7" fmla="*/ 161241 h 202889"/>
              <a:gd name="connsiteX0" fmla="*/ 0 w 9617761"/>
              <a:gd name="connsiteY0" fmla="*/ 166501 h 202889"/>
              <a:gd name="connsiteX1" fmla="*/ 1778979 w 9617761"/>
              <a:gd name="connsiteY1" fmla="*/ 202776 h 202889"/>
              <a:gd name="connsiteX2" fmla="*/ 3121983 w 9617761"/>
              <a:gd name="connsiteY2" fmla="*/ 174872 h 202889"/>
              <a:gd name="connsiteX3" fmla="*/ 5048795 w 9617761"/>
              <a:gd name="connsiteY3" fmla="*/ 49302 h 202889"/>
              <a:gd name="connsiteX4" fmla="*/ 5965844 w 9617761"/>
              <a:gd name="connsiteY4" fmla="*/ 6375 h 202889"/>
              <a:gd name="connsiteX5" fmla="*/ 7236186 w 9617761"/>
              <a:gd name="connsiteY5" fmla="*/ 4228 h 202889"/>
              <a:gd name="connsiteX6" fmla="*/ 8458920 w 9617761"/>
              <a:gd name="connsiteY6" fmla="*/ 50377 h 202889"/>
              <a:gd name="connsiteX7" fmla="*/ 9617761 w 9617761"/>
              <a:gd name="connsiteY7" fmla="*/ 163656 h 202889"/>
              <a:gd name="connsiteX0" fmla="*/ 0 w 9617761"/>
              <a:gd name="connsiteY0" fmla="*/ 166501 h 202889"/>
              <a:gd name="connsiteX1" fmla="*/ 1778979 w 9617761"/>
              <a:gd name="connsiteY1" fmla="*/ 202776 h 202889"/>
              <a:gd name="connsiteX2" fmla="*/ 3121983 w 9617761"/>
              <a:gd name="connsiteY2" fmla="*/ 174872 h 202889"/>
              <a:gd name="connsiteX3" fmla="*/ 5048795 w 9617761"/>
              <a:gd name="connsiteY3" fmla="*/ 49302 h 202889"/>
              <a:gd name="connsiteX4" fmla="*/ 5965844 w 9617761"/>
              <a:gd name="connsiteY4" fmla="*/ 6375 h 202889"/>
              <a:gd name="connsiteX5" fmla="*/ 7236186 w 9617761"/>
              <a:gd name="connsiteY5" fmla="*/ 4228 h 202889"/>
              <a:gd name="connsiteX6" fmla="*/ 8458920 w 9617761"/>
              <a:gd name="connsiteY6" fmla="*/ 50377 h 202889"/>
              <a:gd name="connsiteX7" fmla="*/ 9617761 w 9617761"/>
              <a:gd name="connsiteY7" fmla="*/ 163656 h 202889"/>
              <a:gd name="connsiteX0" fmla="*/ 0 w 9649331"/>
              <a:gd name="connsiteY0" fmla="*/ 166501 h 202889"/>
              <a:gd name="connsiteX1" fmla="*/ 1778979 w 9649331"/>
              <a:gd name="connsiteY1" fmla="*/ 202776 h 202889"/>
              <a:gd name="connsiteX2" fmla="*/ 3121983 w 9649331"/>
              <a:gd name="connsiteY2" fmla="*/ 174872 h 202889"/>
              <a:gd name="connsiteX3" fmla="*/ 5048795 w 9649331"/>
              <a:gd name="connsiteY3" fmla="*/ 49302 h 202889"/>
              <a:gd name="connsiteX4" fmla="*/ 5965844 w 9649331"/>
              <a:gd name="connsiteY4" fmla="*/ 6375 h 202889"/>
              <a:gd name="connsiteX5" fmla="*/ 7236186 w 9649331"/>
              <a:gd name="connsiteY5" fmla="*/ 4228 h 202889"/>
              <a:gd name="connsiteX6" fmla="*/ 8458920 w 9649331"/>
              <a:gd name="connsiteY6" fmla="*/ 50377 h 202889"/>
              <a:gd name="connsiteX7" fmla="*/ 9542594 w 9649331"/>
              <a:gd name="connsiteY7" fmla="*/ 154514 h 202889"/>
              <a:gd name="connsiteX8" fmla="*/ 9617761 w 9649331"/>
              <a:gd name="connsiteY8" fmla="*/ 163656 h 202889"/>
              <a:gd name="connsiteX0" fmla="*/ 0 w 9648214"/>
              <a:gd name="connsiteY0" fmla="*/ 166501 h 202889"/>
              <a:gd name="connsiteX1" fmla="*/ 1778979 w 9648214"/>
              <a:gd name="connsiteY1" fmla="*/ 202776 h 202889"/>
              <a:gd name="connsiteX2" fmla="*/ 3121983 w 9648214"/>
              <a:gd name="connsiteY2" fmla="*/ 174872 h 202889"/>
              <a:gd name="connsiteX3" fmla="*/ 5048795 w 9648214"/>
              <a:gd name="connsiteY3" fmla="*/ 49302 h 202889"/>
              <a:gd name="connsiteX4" fmla="*/ 5965844 w 9648214"/>
              <a:gd name="connsiteY4" fmla="*/ 6375 h 202889"/>
              <a:gd name="connsiteX5" fmla="*/ 7236186 w 9648214"/>
              <a:gd name="connsiteY5" fmla="*/ 4228 h 202889"/>
              <a:gd name="connsiteX6" fmla="*/ 8458920 w 9648214"/>
              <a:gd name="connsiteY6" fmla="*/ 50377 h 202889"/>
              <a:gd name="connsiteX7" fmla="*/ 9540715 w 9648214"/>
              <a:gd name="connsiteY7" fmla="*/ 159343 h 202889"/>
              <a:gd name="connsiteX8" fmla="*/ 9617761 w 9648214"/>
              <a:gd name="connsiteY8" fmla="*/ 163656 h 202889"/>
              <a:gd name="connsiteX0" fmla="*/ 0 w 9648214"/>
              <a:gd name="connsiteY0" fmla="*/ 166501 h 202889"/>
              <a:gd name="connsiteX1" fmla="*/ 1778979 w 9648214"/>
              <a:gd name="connsiteY1" fmla="*/ 202776 h 202889"/>
              <a:gd name="connsiteX2" fmla="*/ 3121983 w 9648214"/>
              <a:gd name="connsiteY2" fmla="*/ 174872 h 202889"/>
              <a:gd name="connsiteX3" fmla="*/ 5048795 w 9648214"/>
              <a:gd name="connsiteY3" fmla="*/ 49302 h 202889"/>
              <a:gd name="connsiteX4" fmla="*/ 5965844 w 9648214"/>
              <a:gd name="connsiteY4" fmla="*/ 6375 h 202889"/>
              <a:gd name="connsiteX5" fmla="*/ 7236186 w 9648214"/>
              <a:gd name="connsiteY5" fmla="*/ 4228 h 202889"/>
              <a:gd name="connsiteX6" fmla="*/ 8458920 w 9648214"/>
              <a:gd name="connsiteY6" fmla="*/ 50377 h 202889"/>
              <a:gd name="connsiteX7" fmla="*/ 9540715 w 9648214"/>
              <a:gd name="connsiteY7" fmla="*/ 159343 h 202889"/>
              <a:gd name="connsiteX8" fmla="*/ 9617761 w 9648214"/>
              <a:gd name="connsiteY8" fmla="*/ 163656 h 202889"/>
              <a:gd name="connsiteX0" fmla="*/ 0 w 9636343"/>
              <a:gd name="connsiteY0" fmla="*/ 166501 h 202889"/>
              <a:gd name="connsiteX1" fmla="*/ 1778979 w 9636343"/>
              <a:gd name="connsiteY1" fmla="*/ 202776 h 202889"/>
              <a:gd name="connsiteX2" fmla="*/ 3121983 w 9636343"/>
              <a:gd name="connsiteY2" fmla="*/ 174872 h 202889"/>
              <a:gd name="connsiteX3" fmla="*/ 5048795 w 9636343"/>
              <a:gd name="connsiteY3" fmla="*/ 49302 h 202889"/>
              <a:gd name="connsiteX4" fmla="*/ 5965844 w 9636343"/>
              <a:gd name="connsiteY4" fmla="*/ 6375 h 202889"/>
              <a:gd name="connsiteX5" fmla="*/ 7236186 w 9636343"/>
              <a:gd name="connsiteY5" fmla="*/ 4228 h 202889"/>
              <a:gd name="connsiteX6" fmla="*/ 8458920 w 9636343"/>
              <a:gd name="connsiteY6" fmla="*/ 50377 h 202889"/>
              <a:gd name="connsiteX7" fmla="*/ 9540715 w 9636343"/>
              <a:gd name="connsiteY7" fmla="*/ 159343 h 202889"/>
              <a:gd name="connsiteX8" fmla="*/ 9617761 w 9636343"/>
              <a:gd name="connsiteY8" fmla="*/ 163656 h 202889"/>
              <a:gd name="connsiteX0" fmla="*/ 0 w 9638463"/>
              <a:gd name="connsiteY0" fmla="*/ 166501 h 202889"/>
              <a:gd name="connsiteX1" fmla="*/ 1778979 w 9638463"/>
              <a:gd name="connsiteY1" fmla="*/ 202776 h 202889"/>
              <a:gd name="connsiteX2" fmla="*/ 3121983 w 9638463"/>
              <a:gd name="connsiteY2" fmla="*/ 174872 h 202889"/>
              <a:gd name="connsiteX3" fmla="*/ 5048795 w 9638463"/>
              <a:gd name="connsiteY3" fmla="*/ 49302 h 202889"/>
              <a:gd name="connsiteX4" fmla="*/ 5965844 w 9638463"/>
              <a:gd name="connsiteY4" fmla="*/ 6375 h 202889"/>
              <a:gd name="connsiteX5" fmla="*/ 7236186 w 9638463"/>
              <a:gd name="connsiteY5" fmla="*/ 4228 h 202889"/>
              <a:gd name="connsiteX6" fmla="*/ 8458920 w 9638463"/>
              <a:gd name="connsiteY6" fmla="*/ 50377 h 202889"/>
              <a:gd name="connsiteX7" fmla="*/ 9540715 w 9638463"/>
              <a:gd name="connsiteY7" fmla="*/ 159343 h 202889"/>
              <a:gd name="connsiteX8" fmla="*/ 9617761 w 9638463"/>
              <a:gd name="connsiteY8" fmla="*/ 163656 h 202889"/>
              <a:gd name="connsiteX0" fmla="*/ 0 w 9710080"/>
              <a:gd name="connsiteY0" fmla="*/ 166501 h 202889"/>
              <a:gd name="connsiteX1" fmla="*/ 1778979 w 9710080"/>
              <a:gd name="connsiteY1" fmla="*/ 202776 h 202889"/>
              <a:gd name="connsiteX2" fmla="*/ 3121983 w 9710080"/>
              <a:gd name="connsiteY2" fmla="*/ 174872 h 202889"/>
              <a:gd name="connsiteX3" fmla="*/ 5048795 w 9710080"/>
              <a:gd name="connsiteY3" fmla="*/ 49302 h 202889"/>
              <a:gd name="connsiteX4" fmla="*/ 5965844 w 9710080"/>
              <a:gd name="connsiteY4" fmla="*/ 6375 h 202889"/>
              <a:gd name="connsiteX5" fmla="*/ 7236186 w 9710080"/>
              <a:gd name="connsiteY5" fmla="*/ 4228 h 202889"/>
              <a:gd name="connsiteX6" fmla="*/ 8458920 w 9710080"/>
              <a:gd name="connsiteY6" fmla="*/ 50377 h 202889"/>
              <a:gd name="connsiteX7" fmla="*/ 9540715 w 9710080"/>
              <a:gd name="connsiteY7" fmla="*/ 159343 h 202889"/>
              <a:gd name="connsiteX8" fmla="*/ 9617761 w 9710080"/>
              <a:gd name="connsiteY8" fmla="*/ 163656 h 202889"/>
              <a:gd name="connsiteX0" fmla="*/ 0 w 9712416"/>
              <a:gd name="connsiteY0" fmla="*/ 166501 h 202889"/>
              <a:gd name="connsiteX1" fmla="*/ 1778979 w 9712416"/>
              <a:gd name="connsiteY1" fmla="*/ 202776 h 202889"/>
              <a:gd name="connsiteX2" fmla="*/ 3121983 w 9712416"/>
              <a:gd name="connsiteY2" fmla="*/ 174872 h 202889"/>
              <a:gd name="connsiteX3" fmla="*/ 5048795 w 9712416"/>
              <a:gd name="connsiteY3" fmla="*/ 49302 h 202889"/>
              <a:gd name="connsiteX4" fmla="*/ 5965844 w 9712416"/>
              <a:gd name="connsiteY4" fmla="*/ 6375 h 202889"/>
              <a:gd name="connsiteX5" fmla="*/ 7236186 w 9712416"/>
              <a:gd name="connsiteY5" fmla="*/ 4228 h 202889"/>
              <a:gd name="connsiteX6" fmla="*/ 8458920 w 9712416"/>
              <a:gd name="connsiteY6" fmla="*/ 50377 h 202889"/>
              <a:gd name="connsiteX7" fmla="*/ 9540715 w 9712416"/>
              <a:gd name="connsiteY7" fmla="*/ 159343 h 202889"/>
              <a:gd name="connsiteX8" fmla="*/ 9621519 w 9712416"/>
              <a:gd name="connsiteY8" fmla="*/ 152387 h 202889"/>
              <a:gd name="connsiteX0" fmla="*/ 0 w 9900336"/>
              <a:gd name="connsiteY0" fmla="*/ 166501 h 202889"/>
              <a:gd name="connsiteX1" fmla="*/ 1778979 w 9900336"/>
              <a:gd name="connsiteY1" fmla="*/ 202776 h 202889"/>
              <a:gd name="connsiteX2" fmla="*/ 3121983 w 9900336"/>
              <a:gd name="connsiteY2" fmla="*/ 174872 h 202889"/>
              <a:gd name="connsiteX3" fmla="*/ 5048795 w 9900336"/>
              <a:gd name="connsiteY3" fmla="*/ 49302 h 202889"/>
              <a:gd name="connsiteX4" fmla="*/ 5965844 w 9900336"/>
              <a:gd name="connsiteY4" fmla="*/ 6375 h 202889"/>
              <a:gd name="connsiteX5" fmla="*/ 7236186 w 9900336"/>
              <a:gd name="connsiteY5" fmla="*/ 4228 h 202889"/>
              <a:gd name="connsiteX6" fmla="*/ 8458920 w 9900336"/>
              <a:gd name="connsiteY6" fmla="*/ 50377 h 202889"/>
              <a:gd name="connsiteX7" fmla="*/ 9540715 w 9900336"/>
              <a:gd name="connsiteY7" fmla="*/ 159343 h 202889"/>
              <a:gd name="connsiteX8" fmla="*/ 9858298 w 9900336"/>
              <a:gd name="connsiteY8" fmla="*/ 157216 h 202889"/>
              <a:gd name="connsiteX0" fmla="*/ 0 w 9961950"/>
              <a:gd name="connsiteY0" fmla="*/ 166501 h 202889"/>
              <a:gd name="connsiteX1" fmla="*/ 1778979 w 9961950"/>
              <a:gd name="connsiteY1" fmla="*/ 202776 h 202889"/>
              <a:gd name="connsiteX2" fmla="*/ 3121983 w 9961950"/>
              <a:gd name="connsiteY2" fmla="*/ 174872 h 202889"/>
              <a:gd name="connsiteX3" fmla="*/ 5048795 w 9961950"/>
              <a:gd name="connsiteY3" fmla="*/ 49302 h 202889"/>
              <a:gd name="connsiteX4" fmla="*/ 5965844 w 9961950"/>
              <a:gd name="connsiteY4" fmla="*/ 6375 h 202889"/>
              <a:gd name="connsiteX5" fmla="*/ 7236186 w 9961950"/>
              <a:gd name="connsiteY5" fmla="*/ 4228 h 202889"/>
              <a:gd name="connsiteX6" fmla="*/ 8458920 w 9961950"/>
              <a:gd name="connsiteY6" fmla="*/ 50377 h 202889"/>
              <a:gd name="connsiteX7" fmla="*/ 9540715 w 9961950"/>
              <a:gd name="connsiteY7" fmla="*/ 159343 h 202889"/>
              <a:gd name="connsiteX8" fmla="*/ 9925949 w 9961950"/>
              <a:gd name="connsiteY8" fmla="*/ 149167 h 202889"/>
              <a:gd name="connsiteX0" fmla="*/ 0 w 9961950"/>
              <a:gd name="connsiteY0" fmla="*/ 166501 h 202889"/>
              <a:gd name="connsiteX1" fmla="*/ 1778979 w 9961950"/>
              <a:gd name="connsiteY1" fmla="*/ 202776 h 202889"/>
              <a:gd name="connsiteX2" fmla="*/ 3121983 w 9961950"/>
              <a:gd name="connsiteY2" fmla="*/ 174872 h 202889"/>
              <a:gd name="connsiteX3" fmla="*/ 5048795 w 9961950"/>
              <a:gd name="connsiteY3" fmla="*/ 49302 h 202889"/>
              <a:gd name="connsiteX4" fmla="*/ 5965844 w 9961950"/>
              <a:gd name="connsiteY4" fmla="*/ 6375 h 202889"/>
              <a:gd name="connsiteX5" fmla="*/ 7236186 w 9961950"/>
              <a:gd name="connsiteY5" fmla="*/ 4228 h 202889"/>
              <a:gd name="connsiteX6" fmla="*/ 8458920 w 9961950"/>
              <a:gd name="connsiteY6" fmla="*/ 50377 h 202889"/>
              <a:gd name="connsiteX7" fmla="*/ 9540715 w 9961950"/>
              <a:gd name="connsiteY7" fmla="*/ 159343 h 202889"/>
              <a:gd name="connsiteX8" fmla="*/ 9925949 w 9961950"/>
              <a:gd name="connsiteY8" fmla="*/ 149167 h 202889"/>
              <a:gd name="connsiteX0" fmla="*/ 0 w 9540715"/>
              <a:gd name="connsiteY0" fmla="*/ 166501 h 202889"/>
              <a:gd name="connsiteX1" fmla="*/ 1778979 w 9540715"/>
              <a:gd name="connsiteY1" fmla="*/ 202776 h 202889"/>
              <a:gd name="connsiteX2" fmla="*/ 3121983 w 9540715"/>
              <a:gd name="connsiteY2" fmla="*/ 174872 h 202889"/>
              <a:gd name="connsiteX3" fmla="*/ 5048795 w 9540715"/>
              <a:gd name="connsiteY3" fmla="*/ 49302 h 202889"/>
              <a:gd name="connsiteX4" fmla="*/ 5965844 w 9540715"/>
              <a:gd name="connsiteY4" fmla="*/ 6375 h 202889"/>
              <a:gd name="connsiteX5" fmla="*/ 7236186 w 9540715"/>
              <a:gd name="connsiteY5" fmla="*/ 4228 h 202889"/>
              <a:gd name="connsiteX6" fmla="*/ 8458920 w 9540715"/>
              <a:gd name="connsiteY6" fmla="*/ 50377 h 202889"/>
              <a:gd name="connsiteX7" fmla="*/ 9540715 w 9540715"/>
              <a:gd name="connsiteY7" fmla="*/ 159343 h 202889"/>
              <a:gd name="connsiteX0" fmla="*/ 0 w 9559957"/>
              <a:gd name="connsiteY0" fmla="*/ 166501 h 202889"/>
              <a:gd name="connsiteX1" fmla="*/ 1778979 w 9559957"/>
              <a:gd name="connsiteY1" fmla="*/ 202776 h 202889"/>
              <a:gd name="connsiteX2" fmla="*/ 3121983 w 9559957"/>
              <a:gd name="connsiteY2" fmla="*/ 174872 h 202889"/>
              <a:gd name="connsiteX3" fmla="*/ 5048795 w 9559957"/>
              <a:gd name="connsiteY3" fmla="*/ 49302 h 202889"/>
              <a:gd name="connsiteX4" fmla="*/ 5965844 w 9559957"/>
              <a:gd name="connsiteY4" fmla="*/ 6375 h 202889"/>
              <a:gd name="connsiteX5" fmla="*/ 7236186 w 9559957"/>
              <a:gd name="connsiteY5" fmla="*/ 4228 h 202889"/>
              <a:gd name="connsiteX6" fmla="*/ 8458920 w 9559957"/>
              <a:gd name="connsiteY6" fmla="*/ 50377 h 202889"/>
              <a:gd name="connsiteX7" fmla="*/ 9454270 w 9559957"/>
              <a:gd name="connsiteY7" fmla="*/ 148074 h 202889"/>
              <a:gd name="connsiteX8" fmla="*/ 9540715 w 9559957"/>
              <a:gd name="connsiteY8" fmla="*/ 159343 h 202889"/>
              <a:gd name="connsiteX0" fmla="*/ 0 w 9556944"/>
              <a:gd name="connsiteY0" fmla="*/ 166501 h 202889"/>
              <a:gd name="connsiteX1" fmla="*/ 1778979 w 9556944"/>
              <a:gd name="connsiteY1" fmla="*/ 202776 h 202889"/>
              <a:gd name="connsiteX2" fmla="*/ 3121983 w 9556944"/>
              <a:gd name="connsiteY2" fmla="*/ 174872 h 202889"/>
              <a:gd name="connsiteX3" fmla="*/ 5048795 w 9556944"/>
              <a:gd name="connsiteY3" fmla="*/ 49302 h 202889"/>
              <a:gd name="connsiteX4" fmla="*/ 5965844 w 9556944"/>
              <a:gd name="connsiteY4" fmla="*/ 6375 h 202889"/>
              <a:gd name="connsiteX5" fmla="*/ 7236186 w 9556944"/>
              <a:gd name="connsiteY5" fmla="*/ 4228 h 202889"/>
              <a:gd name="connsiteX6" fmla="*/ 8458920 w 9556944"/>
              <a:gd name="connsiteY6" fmla="*/ 50377 h 202889"/>
              <a:gd name="connsiteX7" fmla="*/ 9448633 w 9556944"/>
              <a:gd name="connsiteY7" fmla="*/ 125536 h 202889"/>
              <a:gd name="connsiteX8" fmla="*/ 9540715 w 9556944"/>
              <a:gd name="connsiteY8" fmla="*/ 159343 h 202889"/>
              <a:gd name="connsiteX0" fmla="*/ 0 w 9621521"/>
              <a:gd name="connsiteY0" fmla="*/ 166501 h 202889"/>
              <a:gd name="connsiteX1" fmla="*/ 1778979 w 9621521"/>
              <a:gd name="connsiteY1" fmla="*/ 202776 h 202889"/>
              <a:gd name="connsiteX2" fmla="*/ 3121983 w 9621521"/>
              <a:gd name="connsiteY2" fmla="*/ 174872 h 202889"/>
              <a:gd name="connsiteX3" fmla="*/ 5048795 w 9621521"/>
              <a:gd name="connsiteY3" fmla="*/ 49302 h 202889"/>
              <a:gd name="connsiteX4" fmla="*/ 5965844 w 9621521"/>
              <a:gd name="connsiteY4" fmla="*/ 6375 h 202889"/>
              <a:gd name="connsiteX5" fmla="*/ 7236186 w 9621521"/>
              <a:gd name="connsiteY5" fmla="*/ 4228 h 202889"/>
              <a:gd name="connsiteX6" fmla="*/ 8458920 w 9621521"/>
              <a:gd name="connsiteY6" fmla="*/ 50377 h 202889"/>
              <a:gd name="connsiteX7" fmla="*/ 9448633 w 9621521"/>
              <a:gd name="connsiteY7" fmla="*/ 125536 h 202889"/>
              <a:gd name="connsiteX8" fmla="*/ 9621521 w 9621521"/>
              <a:gd name="connsiteY8" fmla="*/ 163368 h 202889"/>
              <a:gd name="connsiteX0" fmla="*/ 0 w 9681655"/>
              <a:gd name="connsiteY0" fmla="*/ 166501 h 202889"/>
              <a:gd name="connsiteX1" fmla="*/ 1778979 w 9681655"/>
              <a:gd name="connsiteY1" fmla="*/ 202776 h 202889"/>
              <a:gd name="connsiteX2" fmla="*/ 3121983 w 9681655"/>
              <a:gd name="connsiteY2" fmla="*/ 174872 h 202889"/>
              <a:gd name="connsiteX3" fmla="*/ 5048795 w 9681655"/>
              <a:gd name="connsiteY3" fmla="*/ 49302 h 202889"/>
              <a:gd name="connsiteX4" fmla="*/ 5965844 w 9681655"/>
              <a:gd name="connsiteY4" fmla="*/ 6375 h 202889"/>
              <a:gd name="connsiteX5" fmla="*/ 7236186 w 9681655"/>
              <a:gd name="connsiteY5" fmla="*/ 4228 h 202889"/>
              <a:gd name="connsiteX6" fmla="*/ 8458920 w 9681655"/>
              <a:gd name="connsiteY6" fmla="*/ 50377 h 202889"/>
              <a:gd name="connsiteX7" fmla="*/ 9448633 w 9681655"/>
              <a:gd name="connsiteY7" fmla="*/ 125536 h 202889"/>
              <a:gd name="connsiteX8" fmla="*/ 9681655 w 9681655"/>
              <a:gd name="connsiteY8" fmla="*/ 163368 h 202889"/>
              <a:gd name="connsiteX0" fmla="*/ 0 w 9681655"/>
              <a:gd name="connsiteY0" fmla="*/ 166501 h 202889"/>
              <a:gd name="connsiteX1" fmla="*/ 1778979 w 9681655"/>
              <a:gd name="connsiteY1" fmla="*/ 202776 h 202889"/>
              <a:gd name="connsiteX2" fmla="*/ 3121983 w 9681655"/>
              <a:gd name="connsiteY2" fmla="*/ 174872 h 202889"/>
              <a:gd name="connsiteX3" fmla="*/ 5048795 w 9681655"/>
              <a:gd name="connsiteY3" fmla="*/ 49302 h 202889"/>
              <a:gd name="connsiteX4" fmla="*/ 5965844 w 9681655"/>
              <a:gd name="connsiteY4" fmla="*/ 6375 h 202889"/>
              <a:gd name="connsiteX5" fmla="*/ 7236186 w 9681655"/>
              <a:gd name="connsiteY5" fmla="*/ 4228 h 202889"/>
              <a:gd name="connsiteX6" fmla="*/ 8458920 w 9681655"/>
              <a:gd name="connsiteY6" fmla="*/ 50377 h 202889"/>
              <a:gd name="connsiteX7" fmla="*/ 9456150 w 9681655"/>
              <a:gd name="connsiteY7" fmla="*/ 130365 h 202889"/>
              <a:gd name="connsiteX8" fmla="*/ 9681655 w 9681655"/>
              <a:gd name="connsiteY8" fmla="*/ 163368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578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578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578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578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578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6150 w 9630917"/>
              <a:gd name="connsiteY7" fmla="*/ 130365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1975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1975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1975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54270 w 9630917"/>
              <a:gd name="connsiteY7" fmla="*/ 13439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48632 w 9630917"/>
              <a:gd name="connsiteY7" fmla="*/ 13761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48632 w 9630917"/>
              <a:gd name="connsiteY7" fmla="*/ 13761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48632 w 9630917"/>
              <a:gd name="connsiteY7" fmla="*/ 13761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48632 w 9630917"/>
              <a:gd name="connsiteY7" fmla="*/ 137610 h 202889"/>
              <a:gd name="connsiteX8" fmla="*/ 9630917 w 9630917"/>
              <a:gd name="connsiteY8" fmla="*/ 162563 h 202889"/>
              <a:gd name="connsiteX0" fmla="*/ 0 w 9630917"/>
              <a:gd name="connsiteY0" fmla="*/ 166501 h 202889"/>
              <a:gd name="connsiteX1" fmla="*/ 1778979 w 9630917"/>
              <a:gd name="connsiteY1" fmla="*/ 202776 h 202889"/>
              <a:gd name="connsiteX2" fmla="*/ 3121983 w 9630917"/>
              <a:gd name="connsiteY2" fmla="*/ 174872 h 202889"/>
              <a:gd name="connsiteX3" fmla="*/ 5048795 w 9630917"/>
              <a:gd name="connsiteY3" fmla="*/ 49302 h 202889"/>
              <a:gd name="connsiteX4" fmla="*/ 5965844 w 9630917"/>
              <a:gd name="connsiteY4" fmla="*/ 6375 h 202889"/>
              <a:gd name="connsiteX5" fmla="*/ 7236186 w 9630917"/>
              <a:gd name="connsiteY5" fmla="*/ 4228 h 202889"/>
              <a:gd name="connsiteX6" fmla="*/ 8458920 w 9630917"/>
              <a:gd name="connsiteY6" fmla="*/ 50377 h 202889"/>
              <a:gd name="connsiteX7" fmla="*/ 9424203 w 9630917"/>
              <a:gd name="connsiteY7" fmla="*/ 139220 h 202889"/>
              <a:gd name="connsiteX8" fmla="*/ 9630917 w 9630917"/>
              <a:gd name="connsiteY8" fmla="*/ 162563 h 202889"/>
              <a:gd name="connsiteX0" fmla="*/ 0 w 9625279"/>
              <a:gd name="connsiteY0" fmla="*/ 166501 h 202889"/>
              <a:gd name="connsiteX1" fmla="*/ 1778979 w 9625279"/>
              <a:gd name="connsiteY1" fmla="*/ 202776 h 202889"/>
              <a:gd name="connsiteX2" fmla="*/ 3121983 w 9625279"/>
              <a:gd name="connsiteY2" fmla="*/ 174872 h 202889"/>
              <a:gd name="connsiteX3" fmla="*/ 5048795 w 9625279"/>
              <a:gd name="connsiteY3" fmla="*/ 49302 h 202889"/>
              <a:gd name="connsiteX4" fmla="*/ 5965844 w 9625279"/>
              <a:gd name="connsiteY4" fmla="*/ 6375 h 202889"/>
              <a:gd name="connsiteX5" fmla="*/ 7236186 w 9625279"/>
              <a:gd name="connsiteY5" fmla="*/ 4228 h 202889"/>
              <a:gd name="connsiteX6" fmla="*/ 8458920 w 9625279"/>
              <a:gd name="connsiteY6" fmla="*/ 50377 h 202889"/>
              <a:gd name="connsiteX7" fmla="*/ 9424203 w 9625279"/>
              <a:gd name="connsiteY7" fmla="*/ 139220 h 202889"/>
              <a:gd name="connsiteX8" fmla="*/ 9625279 w 9625279"/>
              <a:gd name="connsiteY8" fmla="*/ 165783 h 202889"/>
              <a:gd name="connsiteX0" fmla="*/ 0 w 9625279"/>
              <a:gd name="connsiteY0" fmla="*/ 166501 h 202889"/>
              <a:gd name="connsiteX1" fmla="*/ 1778979 w 9625279"/>
              <a:gd name="connsiteY1" fmla="*/ 202776 h 202889"/>
              <a:gd name="connsiteX2" fmla="*/ 3121983 w 9625279"/>
              <a:gd name="connsiteY2" fmla="*/ 174872 h 202889"/>
              <a:gd name="connsiteX3" fmla="*/ 5048795 w 9625279"/>
              <a:gd name="connsiteY3" fmla="*/ 49302 h 202889"/>
              <a:gd name="connsiteX4" fmla="*/ 5965844 w 9625279"/>
              <a:gd name="connsiteY4" fmla="*/ 6375 h 202889"/>
              <a:gd name="connsiteX5" fmla="*/ 7236186 w 9625279"/>
              <a:gd name="connsiteY5" fmla="*/ 4228 h 202889"/>
              <a:gd name="connsiteX6" fmla="*/ 8458920 w 9625279"/>
              <a:gd name="connsiteY6" fmla="*/ 50377 h 202889"/>
              <a:gd name="connsiteX7" fmla="*/ 9424203 w 9625279"/>
              <a:gd name="connsiteY7" fmla="*/ 139220 h 202889"/>
              <a:gd name="connsiteX8" fmla="*/ 9625279 w 9625279"/>
              <a:gd name="connsiteY8" fmla="*/ 165783 h 202889"/>
              <a:gd name="connsiteX0" fmla="*/ 0 w 9625279"/>
              <a:gd name="connsiteY0" fmla="*/ 166501 h 202889"/>
              <a:gd name="connsiteX1" fmla="*/ 1778979 w 9625279"/>
              <a:gd name="connsiteY1" fmla="*/ 202776 h 202889"/>
              <a:gd name="connsiteX2" fmla="*/ 3121983 w 9625279"/>
              <a:gd name="connsiteY2" fmla="*/ 174872 h 202889"/>
              <a:gd name="connsiteX3" fmla="*/ 5048795 w 9625279"/>
              <a:gd name="connsiteY3" fmla="*/ 49302 h 202889"/>
              <a:gd name="connsiteX4" fmla="*/ 5965844 w 9625279"/>
              <a:gd name="connsiteY4" fmla="*/ 6375 h 202889"/>
              <a:gd name="connsiteX5" fmla="*/ 7236186 w 9625279"/>
              <a:gd name="connsiteY5" fmla="*/ 4228 h 202889"/>
              <a:gd name="connsiteX6" fmla="*/ 8458920 w 9625279"/>
              <a:gd name="connsiteY6" fmla="*/ 50377 h 202889"/>
              <a:gd name="connsiteX7" fmla="*/ 9416686 w 9625279"/>
              <a:gd name="connsiteY7" fmla="*/ 142440 h 202889"/>
              <a:gd name="connsiteX8" fmla="*/ 9625279 w 9625279"/>
              <a:gd name="connsiteY8" fmla="*/ 165783 h 202889"/>
              <a:gd name="connsiteX0" fmla="*/ 0 w 9625279"/>
              <a:gd name="connsiteY0" fmla="*/ 166501 h 202889"/>
              <a:gd name="connsiteX1" fmla="*/ 1778979 w 9625279"/>
              <a:gd name="connsiteY1" fmla="*/ 202776 h 202889"/>
              <a:gd name="connsiteX2" fmla="*/ 3121983 w 9625279"/>
              <a:gd name="connsiteY2" fmla="*/ 174872 h 202889"/>
              <a:gd name="connsiteX3" fmla="*/ 5048795 w 9625279"/>
              <a:gd name="connsiteY3" fmla="*/ 49302 h 202889"/>
              <a:gd name="connsiteX4" fmla="*/ 5965844 w 9625279"/>
              <a:gd name="connsiteY4" fmla="*/ 6375 h 202889"/>
              <a:gd name="connsiteX5" fmla="*/ 7236186 w 9625279"/>
              <a:gd name="connsiteY5" fmla="*/ 4228 h 202889"/>
              <a:gd name="connsiteX6" fmla="*/ 8458920 w 9625279"/>
              <a:gd name="connsiteY6" fmla="*/ 50377 h 202889"/>
              <a:gd name="connsiteX7" fmla="*/ 9416686 w 9625279"/>
              <a:gd name="connsiteY7" fmla="*/ 142440 h 202889"/>
              <a:gd name="connsiteX8" fmla="*/ 9625279 w 9625279"/>
              <a:gd name="connsiteY8" fmla="*/ 165783 h 202889"/>
              <a:gd name="connsiteX0" fmla="*/ 0 w 9625279"/>
              <a:gd name="connsiteY0" fmla="*/ 166501 h 202889"/>
              <a:gd name="connsiteX1" fmla="*/ 1778979 w 9625279"/>
              <a:gd name="connsiteY1" fmla="*/ 202776 h 202889"/>
              <a:gd name="connsiteX2" fmla="*/ 3121983 w 9625279"/>
              <a:gd name="connsiteY2" fmla="*/ 174872 h 202889"/>
              <a:gd name="connsiteX3" fmla="*/ 5048795 w 9625279"/>
              <a:gd name="connsiteY3" fmla="*/ 49302 h 202889"/>
              <a:gd name="connsiteX4" fmla="*/ 5965844 w 9625279"/>
              <a:gd name="connsiteY4" fmla="*/ 6375 h 202889"/>
              <a:gd name="connsiteX5" fmla="*/ 7236186 w 9625279"/>
              <a:gd name="connsiteY5" fmla="*/ 4228 h 202889"/>
              <a:gd name="connsiteX6" fmla="*/ 8458920 w 9625279"/>
              <a:gd name="connsiteY6" fmla="*/ 50377 h 202889"/>
              <a:gd name="connsiteX7" fmla="*/ 9416686 w 9625279"/>
              <a:gd name="connsiteY7" fmla="*/ 142440 h 202889"/>
              <a:gd name="connsiteX8" fmla="*/ 9625279 w 9625279"/>
              <a:gd name="connsiteY8" fmla="*/ 165783 h 2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5279" h="202889">
                <a:moveTo>
                  <a:pt x="0" y="166501"/>
                </a:moveTo>
                <a:cubicBezTo>
                  <a:pt x="886149" y="197911"/>
                  <a:pt x="890324" y="197124"/>
                  <a:pt x="1778979" y="202776"/>
                </a:cubicBezTo>
                <a:cubicBezTo>
                  <a:pt x="2224141" y="204171"/>
                  <a:pt x="2592465" y="192580"/>
                  <a:pt x="3121983" y="174872"/>
                </a:cubicBezTo>
                <a:cubicBezTo>
                  <a:pt x="3992263" y="130334"/>
                  <a:pt x="4120887" y="125224"/>
                  <a:pt x="5048795" y="49302"/>
                </a:cubicBezTo>
                <a:cubicBezTo>
                  <a:pt x="5523607" y="23902"/>
                  <a:pt x="5448855" y="26051"/>
                  <a:pt x="5965844" y="6375"/>
                </a:cubicBezTo>
                <a:cubicBezTo>
                  <a:pt x="6414347" y="-1138"/>
                  <a:pt x="6619807" y="-2211"/>
                  <a:pt x="7236186" y="4228"/>
                </a:cubicBezTo>
                <a:cubicBezTo>
                  <a:pt x="7849224" y="19968"/>
                  <a:pt x="7799529" y="19879"/>
                  <a:pt x="8458920" y="50377"/>
                </a:cubicBezTo>
                <a:cubicBezTo>
                  <a:pt x="9044709" y="90450"/>
                  <a:pt x="9086050" y="102545"/>
                  <a:pt x="9416686" y="142440"/>
                </a:cubicBezTo>
                <a:cubicBezTo>
                  <a:pt x="9534971" y="156577"/>
                  <a:pt x="9548858" y="159076"/>
                  <a:pt x="9625279" y="165783"/>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6B674E11-A234-4521-B735-162D37108560}"/>
              </a:ext>
            </a:extLst>
          </p:cNvPr>
          <p:cNvSpPr/>
          <p:nvPr/>
        </p:nvSpPr>
        <p:spPr>
          <a:xfrm>
            <a:off x="-3405" y="2705493"/>
            <a:ext cx="6099317" cy="193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assholder for tekst 5">
            <a:extLst>
              <a:ext uri="{FF2B5EF4-FFF2-40B4-BE49-F238E27FC236}">
                <a16:creationId xmlns:a16="http://schemas.microsoft.com/office/drawing/2014/main" id="{B9DF6F2B-9F49-49B9-950A-31820FFCC5B1}"/>
              </a:ext>
            </a:extLst>
          </p:cNvPr>
          <p:cNvSpPr>
            <a:spLocks noGrp="1"/>
          </p:cNvSpPr>
          <p:nvPr>
            <p:ph type="body" sz="quarter" idx="12"/>
          </p:nvPr>
        </p:nvSpPr>
        <p:spPr>
          <a:xfrm>
            <a:off x="2276162" y="2202992"/>
            <a:ext cx="3213288" cy="3110115"/>
          </a:xfrm>
          <a:prstGeom prst="rect">
            <a:avLst/>
          </a:prstGeom>
        </p:spPr>
        <p:txBody>
          <a:bodyPr lIns="0" tIns="0" rIns="0" bIns="0"/>
          <a:lstStyle>
            <a:lvl1pPr marL="0" indent="0">
              <a:buNone/>
              <a:defRPr/>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11" name="Plassholder for tekst 5">
            <a:extLst>
              <a:ext uri="{FF2B5EF4-FFF2-40B4-BE49-F238E27FC236}">
                <a16:creationId xmlns:a16="http://schemas.microsoft.com/office/drawing/2014/main" id="{4F978E24-99A5-4317-BEF1-0ADFBBB1A749}"/>
              </a:ext>
            </a:extLst>
          </p:cNvPr>
          <p:cNvSpPr>
            <a:spLocks noGrp="1"/>
          </p:cNvSpPr>
          <p:nvPr>
            <p:ph type="body" sz="quarter" idx="13" hasCustomPrompt="1"/>
          </p:nvPr>
        </p:nvSpPr>
        <p:spPr>
          <a:xfrm>
            <a:off x="8358171" y="3622022"/>
            <a:ext cx="615553" cy="276999"/>
          </a:xfrm>
          <a:prstGeom prst="rect">
            <a:avLst/>
          </a:prstGeom>
        </p:spPr>
        <p:txBody>
          <a:bodyPr wrap="none" lIns="0" tIns="0" rIns="0" bIns="0">
            <a:spAutoFit/>
          </a:bodyPr>
          <a:lstStyle>
            <a:lvl1pPr marL="0" indent="0" algn="ctr">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16" name="Plassholder for tekst 5">
            <a:extLst>
              <a:ext uri="{FF2B5EF4-FFF2-40B4-BE49-F238E27FC236}">
                <a16:creationId xmlns:a16="http://schemas.microsoft.com/office/drawing/2014/main" id="{C0681738-3661-4E27-B739-ECF7D078D962}"/>
              </a:ext>
            </a:extLst>
          </p:cNvPr>
          <p:cNvSpPr>
            <a:spLocks noGrp="1"/>
          </p:cNvSpPr>
          <p:nvPr>
            <p:ph type="body" sz="quarter" idx="14" hasCustomPrompt="1"/>
          </p:nvPr>
        </p:nvSpPr>
        <p:spPr>
          <a:xfrm>
            <a:off x="11564456" y="3637986"/>
            <a:ext cx="615553" cy="276999"/>
          </a:xfrm>
          <a:prstGeom prst="rect">
            <a:avLst/>
          </a:prstGeom>
        </p:spPr>
        <p:txBody>
          <a:bodyPr wrap="none" lIns="0" tIns="0" rIns="0" bIns="0">
            <a:spAutoFit/>
          </a:bodyPr>
          <a:lstStyle>
            <a:lvl1pPr marL="0" indent="0" algn="ctr">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17" name="Plassholder for tekst 5">
            <a:extLst>
              <a:ext uri="{FF2B5EF4-FFF2-40B4-BE49-F238E27FC236}">
                <a16:creationId xmlns:a16="http://schemas.microsoft.com/office/drawing/2014/main" id="{04757A0B-2D47-4AFB-8969-2F1A4B89D8B8}"/>
              </a:ext>
            </a:extLst>
          </p:cNvPr>
          <p:cNvSpPr>
            <a:spLocks noGrp="1"/>
          </p:cNvSpPr>
          <p:nvPr>
            <p:ph type="body" sz="quarter" idx="15"/>
          </p:nvPr>
        </p:nvSpPr>
        <p:spPr>
          <a:xfrm>
            <a:off x="8418830" y="4125847"/>
            <a:ext cx="1615440" cy="1015663"/>
          </a:xfrm>
          <a:prstGeom prst="rect">
            <a:avLst/>
          </a:prstGeom>
        </p:spPr>
        <p:txBody>
          <a:bodyPr lIns="0" tIns="0" rIns="0" bIns="0">
            <a:spAutoFit/>
          </a:bodyPr>
          <a:lstStyle>
            <a:lvl1pPr marL="0" indent="0">
              <a:buNone/>
              <a:defRPr/>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pic>
        <p:nvPicPr>
          <p:cNvPr id="14" name="Bilde 13">
            <a:extLst>
              <a:ext uri="{FF2B5EF4-FFF2-40B4-BE49-F238E27FC236}">
                <a16:creationId xmlns:a16="http://schemas.microsoft.com/office/drawing/2014/main" id="{E65CB4BB-A451-4440-B3FA-D0CFCB758D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9" name="Plassholder for tekst 8">
            <a:extLst>
              <a:ext uri="{FF2B5EF4-FFF2-40B4-BE49-F238E27FC236}">
                <a16:creationId xmlns:a16="http://schemas.microsoft.com/office/drawing/2014/main" id="{5377BF33-DCC6-40E7-B436-3EC3AAC9758E}"/>
              </a:ext>
            </a:extLst>
          </p:cNvPr>
          <p:cNvSpPr>
            <a:spLocks noGrp="1"/>
          </p:cNvSpPr>
          <p:nvPr>
            <p:ph type="body" sz="quarter" idx="27" hasCustomPrompt="1"/>
          </p:nvPr>
        </p:nvSpPr>
        <p:spPr>
          <a:xfrm>
            <a:off x="11977803" y="3497615"/>
            <a:ext cx="72009" cy="72009"/>
          </a:xfrm>
          <a:prstGeom prst="ellipse">
            <a:avLst/>
          </a:prstGeom>
          <a:solidFill>
            <a:schemeClr val="bg1"/>
          </a:solidFill>
          <a:ln>
            <a:solidFill>
              <a:srgbClr val="000000"/>
            </a:solidFill>
          </a:ln>
        </p:spPr>
        <p:txBody>
          <a:bodyPr/>
          <a:lstStyle>
            <a:lvl1pPr marL="0" indent="0">
              <a:buNone/>
              <a:defRPr/>
            </a:lvl1pPr>
          </a:lstStyle>
          <a:p>
            <a:pPr lvl="0"/>
            <a:r>
              <a:rPr lang="nb-NO"/>
              <a:t> </a:t>
            </a:r>
          </a:p>
        </p:txBody>
      </p:sp>
      <p:sp>
        <p:nvSpPr>
          <p:cNvPr id="20" name="Plassholder for tekst 8">
            <a:extLst>
              <a:ext uri="{FF2B5EF4-FFF2-40B4-BE49-F238E27FC236}">
                <a16:creationId xmlns:a16="http://schemas.microsoft.com/office/drawing/2014/main" id="{BCA7A75E-1583-464D-845A-1257A7261008}"/>
              </a:ext>
            </a:extLst>
          </p:cNvPr>
          <p:cNvSpPr>
            <a:spLocks noGrp="1"/>
          </p:cNvSpPr>
          <p:nvPr>
            <p:ph type="body" sz="quarter" idx="28" hasCustomPrompt="1"/>
          </p:nvPr>
        </p:nvSpPr>
        <p:spPr>
          <a:xfrm>
            <a:off x="6026958" y="3704477"/>
            <a:ext cx="144018" cy="144018"/>
          </a:xfrm>
          <a:prstGeom prst="ellipse">
            <a:avLst/>
          </a:prstGeom>
          <a:solidFill>
            <a:schemeClr val="bg1"/>
          </a:solidFill>
          <a:ln>
            <a:solidFill>
              <a:srgbClr val="000000"/>
            </a:solidFill>
          </a:ln>
        </p:spPr>
        <p:txBody>
          <a:bodyPr/>
          <a:lstStyle>
            <a:lvl1pPr marL="0" indent="0">
              <a:buNone/>
              <a:defRPr/>
            </a:lvl1pPr>
          </a:lstStyle>
          <a:p>
            <a:pPr lvl="0"/>
            <a:r>
              <a:rPr lang="nb-NO"/>
              <a:t> </a:t>
            </a:r>
          </a:p>
        </p:txBody>
      </p:sp>
      <p:sp>
        <p:nvSpPr>
          <p:cNvPr id="21" name="Plassholder for tekst 8">
            <a:extLst>
              <a:ext uri="{FF2B5EF4-FFF2-40B4-BE49-F238E27FC236}">
                <a16:creationId xmlns:a16="http://schemas.microsoft.com/office/drawing/2014/main" id="{8D2063CC-CE38-4425-B45B-D408EDB1A1E9}"/>
              </a:ext>
            </a:extLst>
          </p:cNvPr>
          <p:cNvSpPr>
            <a:spLocks noGrp="1"/>
          </p:cNvSpPr>
          <p:nvPr>
            <p:ph type="body" sz="quarter" idx="29" hasCustomPrompt="1"/>
          </p:nvPr>
        </p:nvSpPr>
        <p:spPr>
          <a:xfrm>
            <a:off x="8630328" y="3935025"/>
            <a:ext cx="72009" cy="72009"/>
          </a:xfrm>
          <a:prstGeom prst="ellipse">
            <a:avLst/>
          </a:prstGeom>
          <a:solidFill>
            <a:schemeClr val="accent2"/>
          </a:solidFill>
          <a:ln>
            <a:noFill/>
          </a:ln>
        </p:spPr>
        <p:txBody>
          <a:bodyPr/>
          <a:lstStyle>
            <a:lvl1pPr marL="0" indent="0">
              <a:buNone/>
              <a:defRPr/>
            </a:lvl1pPr>
          </a:lstStyle>
          <a:p>
            <a:pPr lvl="0"/>
            <a:r>
              <a:rPr lang="nb-NO"/>
              <a:t> </a:t>
            </a:r>
          </a:p>
        </p:txBody>
      </p:sp>
      <p:sp>
        <p:nvSpPr>
          <p:cNvPr id="18" name="Plassholder for dato 3">
            <a:extLst>
              <a:ext uri="{FF2B5EF4-FFF2-40B4-BE49-F238E27FC236}">
                <a16:creationId xmlns:a16="http://schemas.microsoft.com/office/drawing/2014/main" id="{E0E42E30-19D7-0B4E-9FC9-D70E59618457}"/>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23" name="Plassholder for lysbildenummer 5">
            <a:extLst>
              <a:ext uri="{FF2B5EF4-FFF2-40B4-BE49-F238E27FC236}">
                <a16:creationId xmlns:a16="http://schemas.microsoft.com/office/drawing/2014/main" id="{254A431D-B0C0-2348-B9CB-9D6BC5E05B07}"/>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5" name="Plassholder for bunntekst 3">
            <a:extLst>
              <a:ext uri="{FF2B5EF4-FFF2-40B4-BE49-F238E27FC236}">
                <a16:creationId xmlns:a16="http://schemas.microsoft.com/office/drawing/2014/main" id="{AA4E540B-6E98-2C49-B0CB-F824E1FE12E9}"/>
              </a:ext>
            </a:extLst>
          </p:cNvPr>
          <p:cNvSpPr>
            <a:spLocks noGrp="1"/>
          </p:cNvSpPr>
          <p:nvPr>
            <p:ph type="ftr" sz="quarter" idx="30"/>
          </p:nvPr>
        </p:nvSpPr>
        <p:spPr>
          <a:xfrm>
            <a:off x="3988800" y="6357600"/>
            <a:ext cx="4044876" cy="365125"/>
          </a:xfrm>
        </p:spPr>
        <p:txBody>
          <a:bodyPr/>
          <a:lstStyle>
            <a:lvl1pPr>
              <a:defRPr sz="1200"/>
            </a:lvl1pPr>
          </a:lstStyle>
          <a:p>
            <a:endParaRPr lang="nb-NO"/>
          </a:p>
        </p:txBody>
      </p:sp>
      <p:sp>
        <p:nvSpPr>
          <p:cNvPr id="32" name="Plassholder for tekst 8">
            <a:extLst>
              <a:ext uri="{FF2B5EF4-FFF2-40B4-BE49-F238E27FC236}">
                <a16:creationId xmlns:a16="http://schemas.microsoft.com/office/drawing/2014/main" id="{FEB814EF-E313-AF49-9B3D-DB0DC319E1EF}"/>
              </a:ext>
            </a:extLst>
          </p:cNvPr>
          <p:cNvSpPr>
            <a:spLocks noGrp="1"/>
          </p:cNvSpPr>
          <p:nvPr>
            <p:ph type="body" sz="quarter" idx="31" hasCustomPrompt="1"/>
          </p:nvPr>
        </p:nvSpPr>
        <p:spPr>
          <a:xfrm>
            <a:off x="6026958" y="3699788"/>
            <a:ext cx="144018" cy="144018"/>
          </a:xfrm>
          <a:prstGeom prst="ellipse">
            <a:avLst/>
          </a:prstGeom>
          <a:solidFill>
            <a:schemeClr val="bg1"/>
          </a:solidFill>
          <a:ln>
            <a:solidFill>
              <a:srgbClr val="000000"/>
            </a:solidFill>
          </a:ln>
        </p:spPr>
        <p:txBody>
          <a:bodyPr/>
          <a:lstStyle>
            <a:lvl1pPr marL="0" indent="0">
              <a:buNone/>
              <a:defRPr/>
            </a:lvl1pPr>
          </a:lstStyle>
          <a:p>
            <a:pPr lvl="0"/>
            <a:r>
              <a:rPr lang="nb-NO"/>
              <a:t> </a:t>
            </a:r>
          </a:p>
        </p:txBody>
      </p:sp>
      <p:sp>
        <p:nvSpPr>
          <p:cNvPr id="24" name="Plassholder for tekst 3">
            <a:extLst>
              <a:ext uri="{FF2B5EF4-FFF2-40B4-BE49-F238E27FC236}">
                <a16:creationId xmlns:a16="http://schemas.microsoft.com/office/drawing/2014/main" id="{07256919-8792-4424-845E-04FAEADD61DA}"/>
              </a:ext>
            </a:extLst>
          </p:cNvPr>
          <p:cNvSpPr>
            <a:spLocks noGrp="1"/>
          </p:cNvSpPr>
          <p:nvPr>
            <p:ph type="body" sz="quarter" idx="32" hasCustomPrompt="1"/>
          </p:nvPr>
        </p:nvSpPr>
        <p:spPr>
          <a:xfrm>
            <a:off x="2275200" y="831600"/>
            <a:ext cx="3214800" cy="8064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2067907200"/>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dslinje midt">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D7694885-A28C-744E-AA51-E0F819E73D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233628"/>
            <a:ext cx="12192000" cy="734225"/>
          </a:xfrm>
          <a:prstGeom prst="rect">
            <a:avLst/>
          </a:prstGeom>
        </p:spPr>
      </p:pic>
      <p:sp>
        <p:nvSpPr>
          <p:cNvPr id="15" name="Plassholder for tekst 5">
            <a:extLst>
              <a:ext uri="{FF2B5EF4-FFF2-40B4-BE49-F238E27FC236}">
                <a16:creationId xmlns:a16="http://schemas.microsoft.com/office/drawing/2014/main" id="{B9DF6F2B-9F49-49B9-950A-31820FFCC5B1}"/>
              </a:ext>
            </a:extLst>
          </p:cNvPr>
          <p:cNvSpPr>
            <a:spLocks noGrp="1"/>
          </p:cNvSpPr>
          <p:nvPr>
            <p:ph type="body" sz="quarter" idx="12"/>
          </p:nvPr>
        </p:nvSpPr>
        <p:spPr>
          <a:xfrm>
            <a:off x="702944" y="4158832"/>
            <a:ext cx="3213288" cy="276999"/>
          </a:xfrm>
          <a:prstGeom prst="rect">
            <a:avLst/>
          </a:prstGeom>
        </p:spPr>
        <p:txBody>
          <a:bodyPr lIns="0" tIns="0" rIns="0" bIns="0">
            <a:spAutoFit/>
          </a:bodyPr>
          <a:lstStyle>
            <a:lvl1pPr marL="0" indent="0">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11" name="Plassholder for tekst 5">
            <a:extLst>
              <a:ext uri="{FF2B5EF4-FFF2-40B4-BE49-F238E27FC236}">
                <a16:creationId xmlns:a16="http://schemas.microsoft.com/office/drawing/2014/main" id="{4F978E24-99A5-4317-BEF1-0ADFBBB1A749}"/>
              </a:ext>
            </a:extLst>
          </p:cNvPr>
          <p:cNvSpPr>
            <a:spLocks noGrp="1"/>
          </p:cNvSpPr>
          <p:nvPr>
            <p:ph type="body" sz="quarter" idx="13" hasCustomPrompt="1"/>
          </p:nvPr>
        </p:nvSpPr>
        <p:spPr>
          <a:xfrm>
            <a:off x="702112" y="3453595"/>
            <a:ext cx="641201" cy="208647"/>
          </a:xfrm>
          <a:prstGeom prst="rect">
            <a:avLst/>
          </a:prstGeom>
        </p:spPr>
        <p:txBody>
          <a:bodyPr wrap="none" lIns="0" tIns="0" rIns="0" bIns="0">
            <a:spAutoFit/>
          </a:bodyPr>
          <a:lstStyle>
            <a:lvl1pPr marL="0" indent="0" algn="ctr">
              <a:buNone/>
              <a:defRPr sz="1875"/>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16" name="Plassholder for tekst 5">
            <a:extLst>
              <a:ext uri="{FF2B5EF4-FFF2-40B4-BE49-F238E27FC236}">
                <a16:creationId xmlns:a16="http://schemas.microsoft.com/office/drawing/2014/main" id="{C0681738-3661-4E27-B739-ECF7D078D962}"/>
              </a:ext>
            </a:extLst>
          </p:cNvPr>
          <p:cNvSpPr>
            <a:spLocks noGrp="1"/>
          </p:cNvSpPr>
          <p:nvPr>
            <p:ph type="body" sz="quarter" idx="14" hasCustomPrompt="1"/>
          </p:nvPr>
        </p:nvSpPr>
        <p:spPr>
          <a:xfrm>
            <a:off x="9975986" y="3433575"/>
            <a:ext cx="615553" cy="276999"/>
          </a:xfrm>
          <a:prstGeom prst="rect">
            <a:avLst/>
          </a:prstGeom>
        </p:spPr>
        <p:txBody>
          <a:bodyPr wrap="none" lIns="0" tIns="0" rIns="0" bIns="0">
            <a:spAutoFit/>
          </a:bodyPr>
          <a:lstStyle>
            <a:lvl1pPr marL="0" indent="0" algn="ctr">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5" name="Plassholder for tekst 4">
            <a:extLst>
              <a:ext uri="{FF2B5EF4-FFF2-40B4-BE49-F238E27FC236}">
                <a16:creationId xmlns:a16="http://schemas.microsoft.com/office/drawing/2014/main" id="{E8329734-5B4C-48F6-9F9E-FE7C5682B722}"/>
              </a:ext>
            </a:extLst>
          </p:cNvPr>
          <p:cNvSpPr>
            <a:spLocks noGrp="1"/>
          </p:cNvSpPr>
          <p:nvPr>
            <p:ph type="body" sz="quarter" idx="16" hasCustomPrompt="1"/>
          </p:nvPr>
        </p:nvSpPr>
        <p:spPr>
          <a:xfrm>
            <a:off x="702944" y="3859899"/>
            <a:ext cx="3213288" cy="338554"/>
          </a:xfrm>
        </p:spPr>
        <p:txBody>
          <a:bodyPr wrap="square" anchor="b" anchorCtr="0">
            <a:noAutofit/>
          </a:bodyPr>
          <a:lstStyle>
            <a:lvl1pPr marL="0" indent="0">
              <a:buNone/>
              <a:defRPr sz="1800" b="1">
                <a:latin typeface="Georgia" panose="02040502050405020303" pitchFamily="18" charset="0"/>
              </a:defRPr>
            </a:lvl1pPr>
          </a:lstStyle>
          <a:p>
            <a:pPr lvl="0"/>
            <a:r>
              <a:rPr lang="en-GB" err="1"/>
              <a:t>Tittel</a:t>
            </a:r>
            <a:endParaRPr lang="en-GB"/>
          </a:p>
        </p:txBody>
      </p:sp>
      <p:sp>
        <p:nvSpPr>
          <p:cNvPr id="19" name="Plassholder for tekst 5">
            <a:extLst>
              <a:ext uri="{FF2B5EF4-FFF2-40B4-BE49-F238E27FC236}">
                <a16:creationId xmlns:a16="http://schemas.microsoft.com/office/drawing/2014/main" id="{7343CA39-8AFD-411A-A7BA-7E4E36D37803}"/>
              </a:ext>
            </a:extLst>
          </p:cNvPr>
          <p:cNvSpPr>
            <a:spLocks noGrp="1"/>
          </p:cNvSpPr>
          <p:nvPr>
            <p:ph type="body" sz="quarter" idx="17"/>
          </p:nvPr>
        </p:nvSpPr>
        <p:spPr>
          <a:xfrm>
            <a:off x="4087912" y="1469929"/>
            <a:ext cx="3213288" cy="1407807"/>
          </a:xfrm>
          <a:prstGeom prst="rect">
            <a:avLst/>
          </a:prstGeom>
        </p:spPr>
        <p:txBody>
          <a:bodyPr lIns="0" tIns="0" rIns="0" bIns="0">
            <a:noAutofit/>
          </a:bodyPr>
          <a:lstStyle>
            <a:lvl1pPr marL="0" indent="0">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0" name="Plassholder for tekst 5">
            <a:extLst>
              <a:ext uri="{FF2B5EF4-FFF2-40B4-BE49-F238E27FC236}">
                <a16:creationId xmlns:a16="http://schemas.microsoft.com/office/drawing/2014/main" id="{091010AD-4808-473F-944F-2C320418226B}"/>
              </a:ext>
            </a:extLst>
          </p:cNvPr>
          <p:cNvSpPr>
            <a:spLocks noGrp="1"/>
          </p:cNvSpPr>
          <p:nvPr>
            <p:ph type="body" sz="quarter" idx="18" hasCustomPrompt="1"/>
          </p:nvPr>
        </p:nvSpPr>
        <p:spPr>
          <a:xfrm>
            <a:off x="4099904" y="3027387"/>
            <a:ext cx="615553" cy="276999"/>
          </a:xfrm>
          <a:prstGeom prst="rect">
            <a:avLst/>
          </a:prstGeom>
        </p:spPr>
        <p:txBody>
          <a:bodyPr wrap="none" lIns="0" tIns="0" rIns="0" bIns="0">
            <a:spAutoFit/>
          </a:bodyPr>
          <a:lstStyle>
            <a:lvl1pPr marL="0" indent="0" algn="ctr">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21" name="Plassholder for tekst 4">
            <a:extLst>
              <a:ext uri="{FF2B5EF4-FFF2-40B4-BE49-F238E27FC236}">
                <a16:creationId xmlns:a16="http://schemas.microsoft.com/office/drawing/2014/main" id="{B67647C3-A75F-4B6B-B5E0-6306D11D54AC}"/>
              </a:ext>
            </a:extLst>
          </p:cNvPr>
          <p:cNvSpPr>
            <a:spLocks noGrp="1"/>
          </p:cNvSpPr>
          <p:nvPr>
            <p:ph type="body" sz="quarter" idx="19" hasCustomPrompt="1"/>
          </p:nvPr>
        </p:nvSpPr>
        <p:spPr>
          <a:xfrm>
            <a:off x="4087912" y="1170996"/>
            <a:ext cx="3213288" cy="338554"/>
          </a:xfrm>
        </p:spPr>
        <p:txBody>
          <a:bodyPr wrap="square">
            <a:noAutofit/>
          </a:bodyPr>
          <a:lstStyle>
            <a:lvl1pPr marL="0" indent="0">
              <a:buNone/>
              <a:defRPr sz="1800" b="1">
                <a:latin typeface="Georgia" panose="02040502050405020303" pitchFamily="18" charset="0"/>
              </a:defRPr>
            </a:lvl1pPr>
          </a:lstStyle>
          <a:p>
            <a:pPr lvl="0"/>
            <a:r>
              <a:rPr lang="en-GB" err="1"/>
              <a:t>Tittel</a:t>
            </a:r>
            <a:endParaRPr lang="en-GB"/>
          </a:p>
        </p:txBody>
      </p:sp>
      <p:sp>
        <p:nvSpPr>
          <p:cNvPr id="22" name="Plassholder for tekst 5">
            <a:extLst>
              <a:ext uri="{FF2B5EF4-FFF2-40B4-BE49-F238E27FC236}">
                <a16:creationId xmlns:a16="http://schemas.microsoft.com/office/drawing/2014/main" id="{540B6F73-0821-4792-9D7C-20B1ECBA6B84}"/>
              </a:ext>
            </a:extLst>
          </p:cNvPr>
          <p:cNvSpPr>
            <a:spLocks noGrp="1"/>
          </p:cNvSpPr>
          <p:nvPr>
            <p:ph type="body" sz="quarter" idx="20" hasCustomPrompt="1"/>
          </p:nvPr>
        </p:nvSpPr>
        <p:spPr>
          <a:xfrm>
            <a:off x="7191489" y="4074614"/>
            <a:ext cx="615553" cy="276999"/>
          </a:xfrm>
          <a:prstGeom prst="rect">
            <a:avLst/>
          </a:prstGeom>
        </p:spPr>
        <p:txBody>
          <a:bodyPr wrap="none" lIns="0" tIns="0" rIns="0" bIns="0">
            <a:spAutoFit/>
          </a:bodyPr>
          <a:lstStyle>
            <a:lvl1pPr marL="0" indent="0" algn="ctr">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pic>
        <p:nvPicPr>
          <p:cNvPr id="14" name="Bilde 13">
            <a:extLst>
              <a:ext uri="{FF2B5EF4-FFF2-40B4-BE49-F238E27FC236}">
                <a16:creationId xmlns:a16="http://schemas.microsoft.com/office/drawing/2014/main" id="{E5E5B57F-A81A-4704-8236-5BE6BDC2DA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9" name="Plassholder for tekst 8">
            <a:extLst>
              <a:ext uri="{FF2B5EF4-FFF2-40B4-BE49-F238E27FC236}">
                <a16:creationId xmlns:a16="http://schemas.microsoft.com/office/drawing/2014/main" id="{47F66144-9A9C-4A5B-9E88-80FCFC5BCE9A}"/>
              </a:ext>
            </a:extLst>
          </p:cNvPr>
          <p:cNvSpPr>
            <a:spLocks noGrp="1"/>
          </p:cNvSpPr>
          <p:nvPr>
            <p:ph type="body" sz="quarter" idx="24" hasCustomPrompt="1"/>
          </p:nvPr>
        </p:nvSpPr>
        <p:spPr>
          <a:xfrm>
            <a:off x="986707" y="3286362"/>
            <a:ext cx="72009" cy="72009"/>
          </a:xfrm>
          <a:prstGeom prst="ellipse">
            <a:avLst/>
          </a:prstGeom>
          <a:solidFill>
            <a:schemeClr val="accent2"/>
          </a:solidFill>
        </p:spPr>
        <p:txBody>
          <a:bodyPr/>
          <a:lstStyle>
            <a:lvl1pPr marL="0" indent="0">
              <a:buNone/>
              <a:defRPr/>
            </a:lvl1pPr>
          </a:lstStyle>
          <a:p>
            <a:pPr lvl="0"/>
            <a:r>
              <a:rPr lang="nb-NO"/>
              <a:t> </a:t>
            </a:r>
          </a:p>
        </p:txBody>
      </p:sp>
      <p:sp>
        <p:nvSpPr>
          <p:cNvPr id="29" name="Plassholder for tekst 8">
            <a:extLst>
              <a:ext uri="{FF2B5EF4-FFF2-40B4-BE49-F238E27FC236}">
                <a16:creationId xmlns:a16="http://schemas.microsoft.com/office/drawing/2014/main" id="{86AB7322-A0F0-4FE1-B7BF-D0A66933B1EF}"/>
              </a:ext>
            </a:extLst>
          </p:cNvPr>
          <p:cNvSpPr>
            <a:spLocks noGrp="1"/>
          </p:cNvSpPr>
          <p:nvPr>
            <p:ph type="body" sz="quarter" idx="25" hasCustomPrompt="1"/>
          </p:nvPr>
        </p:nvSpPr>
        <p:spPr>
          <a:xfrm>
            <a:off x="4276166" y="3450755"/>
            <a:ext cx="72009" cy="72009"/>
          </a:xfrm>
          <a:prstGeom prst="ellipse">
            <a:avLst/>
          </a:prstGeom>
          <a:solidFill>
            <a:schemeClr val="accent2"/>
          </a:solidFill>
        </p:spPr>
        <p:txBody>
          <a:bodyPr/>
          <a:lstStyle>
            <a:lvl1pPr marL="0" indent="0">
              <a:buNone/>
              <a:defRPr lang="nb-NO" dirty="0"/>
            </a:lvl1pPr>
          </a:lstStyle>
          <a:p>
            <a:pPr lvl="0"/>
            <a:r>
              <a:rPr lang="nb-NO"/>
              <a:t> </a:t>
            </a:r>
          </a:p>
        </p:txBody>
      </p:sp>
      <p:sp>
        <p:nvSpPr>
          <p:cNvPr id="30" name="Plassholder for tekst 8">
            <a:extLst>
              <a:ext uri="{FF2B5EF4-FFF2-40B4-BE49-F238E27FC236}">
                <a16:creationId xmlns:a16="http://schemas.microsoft.com/office/drawing/2014/main" id="{57C0F8D2-8A68-4EAB-BF1E-7776DEB6C421}"/>
              </a:ext>
            </a:extLst>
          </p:cNvPr>
          <p:cNvSpPr>
            <a:spLocks noGrp="1"/>
          </p:cNvSpPr>
          <p:nvPr>
            <p:ph type="body" sz="quarter" idx="26" hasCustomPrompt="1"/>
          </p:nvPr>
        </p:nvSpPr>
        <p:spPr>
          <a:xfrm>
            <a:off x="7461970" y="3876664"/>
            <a:ext cx="72009" cy="72009"/>
          </a:xfrm>
          <a:prstGeom prst="ellipse">
            <a:avLst/>
          </a:prstGeom>
          <a:solidFill>
            <a:schemeClr val="bg1"/>
          </a:solidFill>
          <a:ln>
            <a:solidFill>
              <a:srgbClr val="000000"/>
            </a:solidFill>
          </a:ln>
        </p:spPr>
        <p:txBody>
          <a:bodyPr/>
          <a:lstStyle>
            <a:lvl1pPr marL="0" indent="0">
              <a:buNone/>
              <a:defRPr/>
            </a:lvl1pPr>
          </a:lstStyle>
          <a:p>
            <a:pPr lvl="0"/>
            <a:r>
              <a:rPr lang="nb-NO"/>
              <a:t> </a:t>
            </a:r>
          </a:p>
        </p:txBody>
      </p:sp>
      <p:sp>
        <p:nvSpPr>
          <p:cNvPr id="31" name="Plassholder for tekst 8">
            <a:extLst>
              <a:ext uri="{FF2B5EF4-FFF2-40B4-BE49-F238E27FC236}">
                <a16:creationId xmlns:a16="http://schemas.microsoft.com/office/drawing/2014/main" id="{AE9E8CC0-06A0-479B-AC09-845C3F6E351B}"/>
              </a:ext>
            </a:extLst>
          </p:cNvPr>
          <p:cNvSpPr>
            <a:spLocks noGrp="1"/>
          </p:cNvSpPr>
          <p:nvPr>
            <p:ph type="body" sz="quarter" idx="27" hasCustomPrompt="1"/>
          </p:nvPr>
        </p:nvSpPr>
        <p:spPr>
          <a:xfrm>
            <a:off x="10248033" y="3812966"/>
            <a:ext cx="72009" cy="72009"/>
          </a:xfrm>
          <a:prstGeom prst="ellipse">
            <a:avLst/>
          </a:prstGeom>
          <a:solidFill>
            <a:schemeClr val="bg1"/>
          </a:solidFill>
          <a:ln>
            <a:solidFill>
              <a:srgbClr val="000000"/>
            </a:solidFill>
          </a:ln>
        </p:spPr>
        <p:txBody>
          <a:bodyPr/>
          <a:lstStyle>
            <a:lvl1pPr marL="0" indent="0">
              <a:buNone/>
              <a:defRPr/>
            </a:lvl1pPr>
          </a:lstStyle>
          <a:p>
            <a:pPr lvl="0"/>
            <a:r>
              <a:rPr lang="nb-NO"/>
              <a:t> </a:t>
            </a:r>
          </a:p>
        </p:txBody>
      </p:sp>
      <p:sp>
        <p:nvSpPr>
          <p:cNvPr id="23" name="Plassholder for dato 3">
            <a:extLst>
              <a:ext uri="{FF2B5EF4-FFF2-40B4-BE49-F238E27FC236}">
                <a16:creationId xmlns:a16="http://schemas.microsoft.com/office/drawing/2014/main" id="{395CE84A-B10A-7B47-A25E-A55595B43386}"/>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24" name="Plassholder for lysbildenummer 5">
            <a:extLst>
              <a:ext uri="{FF2B5EF4-FFF2-40B4-BE49-F238E27FC236}">
                <a16:creationId xmlns:a16="http://schemas.microsoft.com/office/drawing/2014/main" id="{755EC1FD-2FBD-1D4C-BB98-AC8D7C01FE82}"/>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5" name="Plassholder for bunntekst 3">
            <a:extLst>
              <a:ext uri="{FF2B5EF4-FFF2-40B4-BE49-F238E27FC236}">
                <a16:creationId xmlns:a16="http://schemas.microsoft.com/office/drawing/2014/main" id="{F670B273-35EF-E041-ABA8-6EE57AA42AFC}"/>
              </a:ext>
            </a:extLst>
          </p:cNvPr>
          <p:cNvSpPr>
            <a:spLocks noGrp="1"/>
          </p:cNvSpPr>
          <p:nvPr>
            <p:ph type="ftr" sz="quarter" idx="28"/>
          </p:nvPr>
        </p:nvSpPr>
        <p:spPr>
          <a:xfrm>
            <a:off x="3988800" y="6357600"/>
            <a:ext cx="4044876" cy="365125"/>
          </a:xfrm>
        </p:spPr>
        <p:txBody>
          <a:bodyPr/>
          <a:lstStyle>
            <a:lvl1pPr>
              <a:defRPr sz="1200"/>
            </a:lvl1pPr>
          </a:lstStyle>
          <a:p>
            <a:endParaRPr lang="nb-NO"/>
          </a:p>
        </p:txBody>
      </p:sp>
    </p:spTree>
    <p:extLst>
      <p:ext uri="{BB962C8B-B14F-4D97-AF65-F5344CB8AC3E}">
        <p14:creationId xmlns:p14="http://schemas.microsoft.com/office/powerpoint/2010/main" val="313701559"/>
      </p:ext>
    </p:extLst>
  </p:cSld>
  <p:clrMapOvr>
    <a:masterClrMapping/>
  </p:clrMapOvr>
  <p:transition spd="slow">
    <p:push/>
  </p:transition>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dslinje med bilder">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5F6E5F9F-4B24-3A45-A841-87C4AEF9434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233628"/>
            <a:ext cx="12192000" cy="734225"/>
          </a:xfrm>
          <a:prstGeom prst="rect">
            <a:avLst/>
          </a:prstGeom>
        </p:spPr>
      </p:pic>
      <p:sp>
        <p:nvSpPr>
          <p:cNvPr id="15" name="Plassholder for tekst 5">
            <a:extLst>
              <a:ext uri="{FF2B5EF4-FFF2-40B4-BE49-F238E27FC236}">
                <a16:creationId xmlns:a16="http://schemas.microsoft.com/office/drawing/2014/main" id="{B9DF6F2B-9F49-49B9-950A-31820FFCC5B1}"/>
              </a:ext>
            </a:extLst>
          </p:cNvPr>
          <p:cNvSpPr>
            <a:spLocks noGrp="1"/>
          </p:cNvSpPr>
          <p:nvPr>
            <p:ph type="body" sz="quarter" idx="12"/>
          </p:nvPr>
        </p:nvSpPr>
        <p:spPr>
          <a:xfrm>
            <a:off x="1510756" y="5183287"/>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11" name="Plassholder for tekst 5">
            <a:extLst>
              <a:ext uri="{FF2B5EF4-FFF2-40B4-BE49-F238E27FC236}">
                <a16:creationId xmlns:a16="http://schemas.microsoft.com/office/drawing/2014/main" id="{4F978E24-99A5-4317-BEF1-0ADFBBB1A749}"/>
              </a:ext>
            </a:extLst>
          </p:cNvPr>
          <p:cNvSpPr>
            <a:spLocks noGrp="1"/>
          </p:cNvSpPr>
          <p:nvPr>
            <p:ph type="body" sz="quarter" idx="13" hasCustomPrompt="1"/>
          </p:nvPr>
        </p:nvSpPr>
        <p:spPr>
          <a:xfrm>
            <a:off x="2289749" y="4556181"/>
            <a:ext cx="410369" cy="188962"/>
          </a:xfrm>
          <a:prstGeom prst="rect">
            <a:avLst/>
          </a:prstGeom>
        </p:spPr>
        <p:txBody>
          <a:bodyPr wrap="none" lIns="0" tIns="0" rIns="0" bIns="0">
            <a:spAutoFit/>
          </a:bodyPr>
          <a:lstStyle>
            <a:lvl1pPr marL="0" indent="0" algn="ctr">
              <a:spcBef>
                <a:spcPts val="0"/>
              </a:spcBef>
              <a:buNone/>
              <a:defRPr sz="12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5" name="Plassholder for tekst 4">
            <a:extLst>
              <a:ext uri="{FF2B5EF4-FFF2-40B4-BE49-F238E27FC236}">
                <a16:creationId xmlns:a16="http://schemas.microsoft.com/office/drawing/2014/main" id="{E8329734-5B4C-48F6-9F9E-FE7C5682B722}"/>
              </a:ext>
            </a:extLst>
          </p:cNvPr>
          <p:cNvSpPr>
            <a:spLocks noGrp="1"/>
          </p:cNvSpPr>
          <p:nvPr>
            <p:ph type="body" sz="quarter" idx="16" hasCustomPrompt="1"/>
          </p:nvPr>
        </p:nvSpPr>
        <p:spPr>
          <a:xfrm>
            <a:off x="1513574" y="4797749"/>
            <a:ext cx="1962718" cy="276999"/>
          </a:xfrm>
        </p:spPr>
        <p:txBody>
          <a:bodyPr wrap="square">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14" name="Plassholder for bilde 13">
            <a:extLst>
              <a:ext uri="{FF2B5EF4-FFF2-40B4-BE49-F238E27FC236}">
                <a16:creationId xmlns:a16="http://schemas.microsoft.com/office/drawing/2014/main" id="{67623FF3-AD8D-4370-8364-F028F9C31021}"/>
              </a:ext>
            </a:extLst>
          </p:cNvPr>
          <p:cNvSpPr>
            <a:spLocks noGrp="1"/>
          </p:cNvSpPr>
          <p:nvPr>
            <p:ph type="pic" sz="quarter" idx="17"/>
          </p:nvPr>
        </p:nvSpPr>
        <p:spPr>
          <a:xfrm>
            <a:off x="1510756" y="2484311"/>
            <a:ext cx="1968354" cy="1968546"/>
          </a:xfrm>
          <a:noFill/>
        </p:spPr>
        <p:txBody>
          <a:bodyPr>
            <a:normAutofit/>
          </a:bodyPr>
          <a:lstStyle>
            <a:lvl1pPr marL="0" indent="0" algn="ctr">
              <a:buNone/>
              <a:defRPr sz="1600">
                <a:solidFill>
                  <a:schemeClr val="bg1">
                    <a:lumMod val="50000"/>
                  </a:schemeClr>
                </a:solidFill>
              </a:defRPr>
            </a:lvl1pPr>
          </a:lstStyle>
          <a:p>
            <a:r>
              <a:rPr lang="nb-NO"/>
              <a:t>Klikk på ikonet for å legge til et bilde</a:t>
            </a:r>
          </a:p>
        </p:txBody>
      </p:sp>
      <p:sp>
        <p:nvSpPr>
          <p:cNvPr id="23" name="Plassholder for tekst 5">
            <a:extLst>
              <a:ext uri="{FF2B5EF4-FFF2-40B4-BE49-F238E27FC236}">
                <a16:creationId xmlns:a16="http://schemas.microsoft.com/office/drawing/2014/main" id="{3185232E-511E-44A0-90A4-11DF7BC800FB}"/>
              </a:ext>
            </a:extLst>
          </p:cNvPr>
          <p:cNvSpPr>
            <a:spLocks noGrp="1"/>
          </p:cNvSpPr>
          <p:nvPr>
            <p:ph type="body" sz="quarter" idx="18"/>
          </p:nvPr>
        </p:nvSpPr>
        <p:spPr>
          <a:xfrm>
            <a:off x="3912407" y="5184722"/>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4" name="Plassholder for tekst 5">
            <a:extLst>
              <a:ext uri="{FF2B5EF4-FFF2-40B4-BE49-F238E27FC236}">
                <a16:creationId xmlns:a16="http://schemas.microsoft.com/office/drawing/2014/main" id="{F6D40BD7-87FA-47FE-8D8D-2F893B267FCF}"/>
              </a:ext>
            </a:extLst>
          </p:cNvPr>
          <p:cNvSpPr>
            <a:spLocks noGrp="1"/>
          </p:cNvSpPr>
          <p:nvPr>
            <p:ph type="body" sz="quarter" idx="19" hasCustomPrompt="1"/>
          </p:nvPr>
        </p:nvSpPr>
        <p:spPr>
          <a:xfrm>
            <a:off x="4691400" y="4557616"/>
            <a:ext cx="410369" cy="188962"/>
          </a:xfrm>
          <a:prstGeom prst="rect">
            <a:avLst/>
          </a:prstGeom>
        </p:spPr>
        <p:txBody>
          <a:bodyPr wrap="none" lIns="0" tIns="0" rIns="0" bIns="0">
            <a:spAutoFit/>
          </a:bodyPr>
          <a:lstStyle>
            <a:lvl1pPr marL="0" indent="0" algn="ctr">
              <a:spcBef>
                <a:spcPts val="0"/>
              </a:spcBef>
              <a:buNone/>
              <a:defRPr sz="12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25" name="Plassholder for tekst 4">
            <a:extLst>
              <a:ext uri="{FF2B5EF4-FFF2-40B4-BE49-F238E27FC236}">
                <a16:creationId xmlns:a16="http://schemas.microsoft.com/office/drawing/2014/main" id="{20196BBD-7619-4332-AA57-2AB7826A85E0}"/>
              </a:ext>
            </a:extLst>
          </p:cNvPr>
          <p:cNvSpPr>
            <a:spLocks noGrp="1"/>
          </p:cNvSpPr>
          <p:nvPr>
            <p:ph type="body" sz="quarter" idx="20" hasCustomPrompt="1"/>
          </p:nvPr>
        </p:nvSpPr>
        <p:spPr>
          <a:xfrm>
            <a:off x="3915225" y="4799184"/>
            <a:ext cx="1962718" cy="276999"/>
          </a:xfrm>
        </p:spPr>
        <p:txBody>
          <a:bodyPr wrap="square">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26" name="Plassholder for bilde 13">
            <a:extLst>
              <a:ext uri="{FF2B5EF4-FFF2-40B4-BE49-F238E27FC236}">
                <a16:creationId xmlns:a16="http://schemas.microsoft.com/office/drawing/2014/main" id="{4C4694E9-CC8A-4C44-9B87-1B333E46F1E4}"/>
              </a:ext>
            </a:extLst>
          </p:cNvPr>
          <p:cNvSpPr>
            <a:spLocks noGrp="1"/>
          </p:cNvSpPr>
          <p:nvPr>
            <p:ph type="pic" sz="quarter" idx="21"/>
          </p:nvPr>
        </p:nvSpPr>
        <p:spPr>
          <a:xfrm>
            <a:off x="3912407" y="2485745"/>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sp>
        <p:nvSpPr>
          <p:cNvPr id="27" name="Plassholder for tekst 5">
            <a:extLst>
              <a:ext uri="{FF2B5EF4-FFF2-40B4-BE49-F238E27FC236}">
                <a16:creationId xmlns:a16="http://schemas.microsoft.com/office/drawing/2014/main" id="{27832B87-9ADE-43C0-BAA8-300EC9551AAC}"/>
              </a:ext>
            </a:extLst>
          </p:cNvPr>
          <p:cNvSpPr>
            <a:spLocks noGrp="1"/>
          </p:cNvSpPr>
          <p:nvPr>
            <p:ph type="body" sz="quarter" idx="22"/>
          </p:nvPr>
        </p:nvSpPr>
        <p:spPr>
          <a:xfrm>
            <a:off x="6314058" y="5186157"/>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8" name="Plassholder for tekst 5">
            <a:extLst>
              <a:ext uri="{FF2B5EF4-FFF2-40B4-BE49-F238E27FC236}">
                <a16:creationId xmlns:a16="http://schemas.microsoft.com/office/drawing/2014/main" id="{66C638AD-4F59-403F-A935-81482D7014A8}"/>
              </a:ext>
            </a:extLst>
          </p:cNvPr>
          <p:cNvSpPr>
            <a:spLocks noGrp="1"/>
          </p:cNvSpPr>
          <p:nvPr>
            <p:ph type="body" sz="quarter" idx="23" hasCustomPrompt="1"/>
          </p:nvPr>
        </p:nvSpPr>
        <p:spPr>
          <a:xfrm>
            <a:off x="7093051" y="4559051"/>
            <a:ext cx="410369" cy="188962"/>
          </a:xfrm>
          <a:prstGeom prst="rect">
            <a:avLst/>
          </a:prstGeom>
        </p:spPr>
        <p:txBody>
          <a:bodyPr wrap="none" lIns="0" tIns="0" rIns="0" bIns="0">
            <a:spAutoFit/>
          </a:bodyPr>
          <a:lstStyle>
            <a:lvl1pPr marL="0" indent="0" algn="ctr">
              <a:spcBef>
                <a:spcPts val="0"/>
              </a:spcBef>
              <a:buNone/>
              <a:defRPr sz="12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29" name="Plassholder for tekst 4">
            <a:extLst>
              <a:ext uri="{FF2B5EF4-FFF2-40B4-BE49-F238E27FC236}">
                <a16:creationId xmlns:a16="http://schemas.microsoft.com/office/drawing/2014/main" id="{2122B872-FCF9-430C-B531-F5FE638DC7FA}"/>
              </a:ext>
            </a:extLst>
          </p:cNvPr>
          <p:cNvSpPr>
            <a:spLocks noGrp="1"/>
          </p:cNvSpPr>
          <p:nvPr>
            <p:ph type="body" sz="quarter" idx="24" hasCustomPrompt="1"/>
          </p:nvPr>
        </p:nvSpPr>
        <p:spPr>
          <a:xfrm>
            <a:off x="6316876" y="4800619"/>
            <a:ext cx="1962718" cy="276999"/>
          </a:xfrm>
        </p:spPr>
        <p:txBody>
          <a:bodyPr wrap="square">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30" name="Plassholder for bilde 13">
            <a:extLst>
              <a:ext uri="{FF2B5EF4-FFF2-40B4-BE49-F238E27FC236}">
                <a16:creationId xmlns:a16="http://schemas.microsoft.com/office/drawing/2014/main" id="{CBF270FC-0B25-45BC-9A6C-2DDE84C6E233}"/>
              </a:ext>
            </a:extLst>
          </p:cNvPr>
          <p:cNvSpPr>
            <a:spLocks noGrp="1"/>
          </p:cNvSpPr>
          <p:nvPr>
            <p:ph type="pic" sz="quarter" idx="25"/>
          </p:nvPr>
        </p:nvSpPr>
        <p:spPr>
          <a:xfrm>
            <a:off x="6314058" y="2487180"/>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sp>
        <p:nvSpPr>
          <p:cNvPr id="31" name="Plassholder for tekst 5">
            <a:extLst>
              <a:ext uri="{FF2B5EF4-FFF2-40B4-BE49-F238E27FC236}">
                <a16:creationId xmlns:a16="http://schemas.microsoft.com/office/drawing/2014/main" id="{754BCA09-DD17-4AD5-8E0C-2ED9E1722FA7}"/>
              </a:ext>
            </a:extLst>
          </p:cNvPr>
          <p:cNvSpPr>
            <a:spLocks noGrp="1"/>
          </p:cNvSpPr>
          <p:nvPr>
            <p:ph type="body" sz="quarter" idx="26"/>
          </p:nvPr>
        </p:nvSpPr>
        <p:spPr>
          <a:xfrm>
            <a:off x="8715708" y="5187592"/>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32" name="Plassholder for tekst 5">
            <a:extLst>
              <a:ext uri="{FF2B5EF4-FFF2-40B4-BE49-F238E27FC236}">
                <a16:creationId xmlns:a16="http://schemas.microsoft.com/office/drawing/2014/main" id="{0C41CC09-A278-4041-A046-202BAC2F0B70}"/>
              </a:ext>
            </a:extLst>
          </p:cNvPr>
          <p:cNvSpPr>
            <a:spLocks noGrp="1"/>
          </p:cNvSpPr>
          <p:nvPr>
            <p:ph type="body" sz="quarter" idx="27" hasCustomPrompt="1"/>
          </p:nvPr>
        </p:nvSpPr>
        <p:spPr>
          <a:xfrm>
            <a:off x="9494701" y="4560486"/>
            <a:ext cx="410369" cy="188962"/>
          </a:xfrm>
          <a:prstGeom prst="rect">
            <a:avLst/>
          </a:prstGeom>
        </p:spPr>
        <p:txBody>
          <a:bodyPr wrap="none" lIns="0" tIns="0" rIns="0" bIns="0">
            <a:spAutoFit/>
          </a:bodyPr>
          <a:lstStyle>
            <a:lvl1pPr marL="0" indent="0" algn="ctr">
              <a:spcBef>
                <a:spcPts val="0"/>
              </a:spcBef>
              <a:buNone/>
              <a:defRPr sz="1200"/>
            </a:lvl1pPr>
            <a:lvl2pPr marL="473499" indent="0">
              <a:buNone/>
              <a:defRPr/>
            </a:lvl2pPr>
            <a:lvl3pPr marL="924146" indent="0">
              <a:buNone/>
              <a:defRPr/>
            </a:lvl3pPr>
            <a:lvl4pPr marL="1374794" indent="0">
              <a:buNone/>
              <a:defRPr/>
            </a:lvl4pPr>
            <a:lvl5pPr marL="1825442" indent="0">
              <a:buNone/>
              <a:defRPr/>
            </a:lvl5pPr>
          </a:lstStyle>
          <a:p>
            <a:pPr lvl="0"/>
            <a:r>
              <a:rPr lang="nb-NO"/>
              <a:t>YYYY</a:t>
            </a:r>
          </a:p>
        </p:txBody>
      </p:sp>
      <p:sp>
        <p:nvSpPr>
          <p:cNvPr id="33" name="Plassholder for tekst 4">
            <a:extLst>
              <a:ext uri="{FF2B5EF4-FFF2-40B4-BE49-F238E27FC236}">
                <a16:creationId xmlns:a16="http://schemas.microsoft.com/office/drawing/2014/main" id="{5044E015-6953-4435-8B28-191687BCAB45}"/>
              </a:ext>
            </a:extLst>
          </p:cNvPr>
          <p:cNvSpPr>
            <a:spLocks noGrp="1"/>
          </p:cNvSpPr>
          <p:nvPr>
            <p:ph type="body" sz="quarter" idx="28" hasCustomPrompt="1"/>
          </p:nvPr>
        </p:nvSpPr>
        <p:spPr>
          <a:xfrm>
            <a:off x="8718526" y="4802054"/>
            <a:ext cx="1962718" cy="276999"/>
          </a:xfrm>
        </p:spPr>
        <p:txBody>
          <a:bodyPr wrap="square">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34" name="Plassholder for bilde 13">
            <a:extLst>
              <a:ext uri="{FF2B5EF4-FFF2-40B4-BE49-F238E27FC236}">
                <a16:creationId xmlns:a16="http://schemas.microsoft.com/office/drawing/2014/main" id="{2FCDB673-0A6B-4432-B7F1-F784B5C74201}"/>
              </a:ext>
            </a:extLst>
          </p:cNvPr>
          <p:cNvSpPr>
            <a:spLocks noGrp="1"/>
          </p:cNvSpPr>
          <p:nvPr>
            <p:ph type="pic" sz="quarter" idx="29"/>
          </p:nvPr>
        </p:nvSpPr>
        <p:spPr>
          <a:xfrm>
            <a:off x="8715708" y="2488615"/>
            <a:ext cx="1968354" cy="1968546"/>
          </a:xfrm>
          <a:noFill/>
        </p:spPr>
        <p:txBody>
          <a:bodyPr>
            <a:normAutofit/>
          </a:bodyPr>
          <a:lstStyle>
            <a:lvl1pPr marL="0" indent="0" algn="ctr">
              <a:buFont typeface="Arial" panose="020B0604020202020204" pitchFamily="34" charset="0"/>
              <a:buNone/>
              <a:defRPr sz="1600">
                <a:solidFill>
                  <a:schemeClr val="bg1">
                    <a:lumMod val="50000"/>
                  </a:schemeClr>
                </a:solidFill>
              </a:defRPr>
            </a:lvl1pPr>
          </a:lstStyle>
          <a:p>
            <a:r>
              <a:rPr lang="nb-NO"/>
              <a:t>Klikk på ikonet for å legge til et bilde</a:t>
            </a:r>
          </a:p>
        </p:txBody>
      </p:sp>
      <p:pic>
        <p:nvPicPr>
          <p:cNvPr id="35" name="Bilde 34">
            <a:extLst>
              <a:ext uri="{FF2B5EF4-FFF2-40B4-BE49-F238E27FC236}">
                <a16:creationId xmlns:a16="http://schemas.microsoft.com/office/drawing/2014/main" id="{47BAF2EF-6D7F-4BE0-9DF5-8EE7317F81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37" name="Plassholder for dato 3">
            <a:extLst>
              <a:ext uri="{FF2B5EF4-FFF2-40B4-BE49-F238E27FC236}">
                <a16:creationId xmlns:a16="http://schemas.microsoft.com/office/drawing/2014/main" id="{CCD21E75-FCEE-2048-9431-AB500BAC5688}"/>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38" name="Plassholder for lysbildenummer 5">
            <a:extLst>
              <a:ext uri="{FF2B5EF4-FFF2-40B4-BE49-F238E27FC236}">
                <a16:creationId xmlns:a16="http://schemas.microsoft.com/office/drawing/2014/main" id="{A9994C4D-CAD2-7C49-9273-DC98E7833BD9}"/>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39" name="Plassholder for bunntekst 3">
            <a:extLst>
              <a:ext uri="{FF2B5EF4-FFF2-40B4-BE49-F238E27FC236}">
                <a16:creationId xmlns:a16="http://schemas.microsoft.com/office/drawing/2014/main" id="{B2271EC6-72A5-8D40-8640-2B8165439917}"/>
              </a:ext>
            </a:extLst>
          </p:cNvPr>
          <p:cNvSpPr>
            <a:spLocks noGrp="1"/>
          </p:cNvSpPr>
          <p:nvPr>
            <p:ph type="ftr" sz="quarter" idx="30"/>
          </p:nvPr>
        </p:nvSpPr>
        <p:spPr>
          <a:xfrm>
            <a:off x="3988800" y="6357600"/>
            <a:ext cx="4044876" cy="365125"/>
          </a:xfrm>
        </p:spPr>
        <p:txBody>
          <a:bodyPr/>
          <a:lstStyle>
            <a:lvl1pPr>
              <a:defRPr sz="1200"/>
            </a:lvl1pPr>
          </a:lstStyle>
          <a:p>
            <a:endParaRPr lang="nb-NO"/>
          </a:p>
        </p:txBody>
      </p:sp>
      <p:sp>
        <p:nvSpPr>
          <p:cNvPr id="40" name="Plassholder for tekst 3">
            <a:extLst>
              <a:ext uri="{FF2B5EF4-FFF2-40B4-BE49-F238E27FC236}">
                <a16:creationId xmlns:a16="http://schemas.microsoft.com/office/drawing/2014/main" id="{56CA3EC3-5EFE-4596-AA44-829768ADE56A}"/>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ctr">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3408986900"/>
      </p:ext>
    </p:extLst>
  </p:cSld>
  <p:clrMapOvr>
    <a:masterClrMapping/>
  </p:clrMapOvr>
  <p:transition spd="slow">
    <p:push/>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dslinje med ikoner">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8D2BD586-608A-D447-A2E9-E2993F0DDEB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233628"/>
            <a:ext cx="12192000" cy="734225"/>
          </a:xfrm>
          <a:prstGeom prst="rect">
            <a:avLst/>
          </a:prstGeom>
        </p:spPr>
      </p:pic>
      <p:sp>
        <p:nvSpPr>
          <p:cNvPr id="15" name="Plassholder for tekst 5">
            <a:extLst>
              <a:ext uri="{FF2B5EF4-FFF2-40B4-BE49-F238E27FC236}">
                <a16:creationId xmlns:a16="http://schemas.microsoft.com/office/drawing/2014/main" id="{B9DF6F2B-9F49-49B9-950A-31820FFCC5B1}"/>
              </a:ext>
            </a:extLst>
          </p:cNvPr>
          <p:cNvSpPr>
            <a:spLocks noGrp="1"/>
          </p:cNvSpPr>
          <p:nvPr>
            <p:ph type="body" sz="quarter" idx="12"/>
          </p:nvPr>
        </p:nvSpPr>
        <p:spPr>
          <a:xfrm>
            <a:off x="1510756" y="4883914"/>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5" name="Plassholder for tekst 4">
            <a:extLst>
              <a:ext uri="{FF2B5EF4-FFF2-40B4-BE49-F238E27FC236}">
                <a16:creationId xmlns:a16="http://schemas.microsoft.com/office/drawing/2014/main" id="{E8329734-5B4C-48F6-9F9E-FE7C5682B722}"/>
              </a:ext>
            </a:extLst>
          </p:cNvPr>
          <p:cNvSpPr>
            <a:spLocks noGrp="1"/>
          </p:cNvSpPr>
          <p:nvPr>
            <p:ph type="body" sz="quarter" idx="16" hasCustomPrompt="1"/>
          </p:nvPr>
        </p:nvSpPr>
        <p:spPr>
          <a:xfrm>
            <a:off x="1510756" y="4606915"/>
            <a:ext cx="1968354" cy="276999"/>
          </a:xfrm>
        </p:spPr>
        <p:txBody>
          <a:bodyPr wrap="square" anchor="b" anchorCtr="0">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23" name="Plassholder for tekst 5">
            <a:extLst>
              <a:ext uri="{FF2B5EF4-FFF2-40B4-BE49-F238E27FC236}">
                <a16:creationId xmlns:a16="http://schemas.microsoft.com/office/drawing/2014/main" id="{3185232E-511E-44A0-90A4-11DF7BC800FB}"/>
              </a:ext>
            </a:extLst>
          </p:cNvPr>
          <p:cNvSpPr>
            <a:spLocks noGrp="1"/>
          </p:cNvSpPr>
          <p:nvPr>
            <p:ph type="body" sz="quarter" idx="18"/>
          </p:nvPr>
        </p:nvSpPr>
        <p:spPr>
          <a:xfrm>
            <a:off x="3912407" y="4885348"/>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5" name="Plassholder for tekst 4">
            <a:extLst>
              <a:ext uri="{FF2B5EF4-FFF2-40B4-BE49-F238E27FC236}">
                <a16:creationId xmlns:a16="http://schemas.microsoft.com/office/drawing/2014/main" id="{20196BBD-7619-4332-AA57-2AB7826A85E0}"/>
              </a:ext>
            </a:extLst>
          </p:cNvPr>
          <p:cNvSpPr>
            <a:spLocks noGrp="1"/>
          </p:cNvSpPr>
          <p:nvPr>
            <p:ph type="body" sz="quarter" idx="20" hasCustomPrompt="1"/>
          </p:nvPr>
        </p:nvSpPr>
        <p:spPr>
          <a:xfrm>
            <a:off x="3912407" y="4608349"/>
            <a:ext cx="1968354" cy="276999"/>
          </a:xfrm>
        </p:spPr>
        <p:txBody>
          <a:bodyPr wrap="square" anchor="b" anchorCtr="0">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27" name="Plassholder for tekst 5">
            <a:extLst>
              <a:ext uri="{FF2B5EF4-FFF2-40B4-BE49-F238E27FC236}">
                <a16:creationId xmlns:a16="http://schemas.microsoft.com/office/drawing/2014/main" id="{27832B87-9ADE-43C0-BAA8-300EC9551AAC}"/>
              </a:ext>
            </a:extLst>
          </p:cNvPr>
          <p:cNvSpPr>
            <a:spLocks noGrp="1"/>
          </p:cNvSpPr>
          <p:nvPr>
            <p:ph type="body" sz="quarter" idx="22"/>
          </p:nvPr>
        </p:nvSpPr>
        <p:spPr>
          <a:xfrm>
            <a:off x="6314058" y="4886783"/>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9" name="Plassholder for tekst 4">
            <a:extLst>
              <a:ext uri="{FF2B5EF4-FFF2-40B4-BE49-F238E27FC236}">
                <a16:creationId xmlns:a16="http://schemas.microsoft.com/office/drawing/2014/main" id="{2122B872-FCF9-430C-B531-F5FE638DC7FA}"/>
              </a:ext>
            </a:extLst>
          </p:cNvPr>
          <p:cNvSpPr>
            <a:spLocks noGrp="1"/>
          </p:cNvSpPr>
          <p:nvPr>
            <p:ph type="body" sz="quarter" idx="24" hasCustomPrompt="1"/>
          </p:nvPr>
        </p:nvSpPr>
        <p:spPr>
          <a:xfrm>
            <a:off x="6314058" y="4609784"/>
            <a:ext cx="1968354" cy="276999"/>
          </a:xfrm>
        </p:spPr>
        <p:txBody>
          <a:bodyPr wrap="square" anchor="b" anchorCtr="0">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sp>
        <p:nvSpPr>
          <p:cNvPr id="31" name="Plassholder for tekst 5">
            <a:extLst>
              <a:ext uri="{FF2B5EF4-FFF2-40B4-BE49-F238E27FC236}">
                <a16:creationId xmlns:a16="http://schemas.microsoft.com/office/drawing/2014/main" id="{754BCA09-DD17-4AD5-8E0C-2ED9E1722FA7}"/>
              </a:ext>
            </a:extLst>
          </p:cNvPr>
          <p:cNvSpPr>
            <a:spLocks noGrp="1"/>
          </p:cNvSpPr>
          <p:nvPr>
            <p:ph type="body" sz="quarter" idx="26"/>
          </p:nvPr>
        </p:nvSpPr>
        <p:spPr>
          <a:xfrm>
            <a:off x="8715708" y="4888218"/>
            <a:ext cx="1968354" cy="878573"/>
          </a:xfrm>
          <a:prstGeom prst="rect">
            <a:avLst/>
          </a:prstGeom>
        </p:spPr>
        <p:txBody>
          <a:bodyPr lIns="0" tIns="0" rIns="0" bIns="0">
            <a:noAutofit/>
          </a:bodyPr>
          <a:lstStyle>
            <a:lvl1pPr marL="0" indent="0" algn="ctr">
              <a:spcBef>
                <a:spcPts val="0"/>
              </a:spcBef>
              <a:buNone/>
              <a:defRPr sz="16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33" name="Plassholder for tekst 4">
            <a:extLst>
              <a:ext uri="{FF2B5EF4-FFF2-40B4-BE49-F238E27FC236}">
                <a16:creationId xmlns:a16="http://schemas.microsoft.com/office/drawing/2014/main" id="{5044E015-6953-4435-8B28-191687BCAB45}"/>
              </a:ext>
            </a:extLst>
          </p:cNvPr>
          <p:cNvSpPr>
            <a:spLocks noGrp="1"/>
          </p:cNvSpPr>
          <p:nvPr>
            <p:ph type="body" sz="quarter" idx="28" hasCustomPrompt="1"/>
          </p:nvPr>
        </p:nvSpPr>
        <p:spPr>
          <a:xfrm>
            <a:off x="8715708" y="4611219"/>
            <a:ext cx="1968354" cy="276999"/>
          </a:xfrm>
        </p:spPr>
        <p:txBody>
          <a:bodyPr wrap="square" anchor="b" anchorCtr="0">
            <a:spAutoFit/>
          </a:bodyPr>
          <a:lstStyle>
            <a:lvl1pPr marL="0" indent="0" algn="ctr">
              <a:spcBef>
                <a:spcPts val="0"/>
              </a:spcBef>
              <a:buNone/>
              <a:defRPr sz="1800" b="1" i="0">
                <a:latin typeface="Georgia" panose="02040502050405020303" pitchFamily="18" charset="0"/>
              </a:defRPr>
            </a:lvl1pPr>
          </a:lstStyle>
          <a:p>
            <a:pPr lvl="0"/>
            <a:r>
              <a:rPr lang="en-GB" err="1"/>
              <a:t>Tittel</a:t>
            </a:r>
            <a:endParaRPr lang="en-GB"/>
          </a:p>
        </p:txBody>
      </p:sp>
      <p:pic>
        <p:nvPicPr>
          <p:cNvPr id="17" name="Bilde 16">
            <a:extLst>
              <a:ext uri="{FF2B5EF4-FFF2-40B4-BE49-F238E27FC236}">
                <a16:creationId xmlns:a16="http://schemas.microsoft.com/office/drawing/2014/main" id="{9DB73234-D661-4757-A09C-1E17B035CD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8" name="Plassholder for dato 3">
            <a:extLst>
              <a:ext uri="{FF2B5EF4-FFF2-40B4-BE49-F238E27FC236}">
                <a16:creationId xmlns:a16="http://schemas.microsoft.com/office/drawing/2014/main" id="{663DB382-C161-3142-A01F-A80E9DE0F197}"/>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9" name="Plassholder for lysbildenummer 5">
            <a:extLst>
              <a:ext uri="{FF2B5EF4-FFF2-40B4-BE49-F238E27FC236}">
                <a16:creationId xmlns:a16="http://schemas.microsoft.com/office/drawing/2014/main" id="{5920B829-1692-B241-B365-65A3E898DD1C}"/>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0" name="Plassholder for bunntekst 3">
            <a:extLst>
              <a:ext uri="{FF2B5EF4-FFF2-40B4-BE49-F238E27FC236}">
                <a16:creationId xmlns:a16="http://schemas.microsoft.com/office/drawing/2014/main" id="{1FC3E72F-3552-6B48-AE29-BED8FBE107C4}"/>
              </a:ext>
            </a:extLst>
          </p:cNvPr>
          <p:cNvSpPr>
            <a:spLocks noGrp="1"/>
          </p:cNvSpPr>
          <p:nvPr>
            <p:ph type="ftr" sz="quarter" idx="13"/>
          </p:nvPr>
        </p:nvSpPr>
        <p:spPr>
          <a:xfrm>
            <a:off x="3988800" y="6357600"/>
            <a:ext cx="4044876" cy="365125"/>
          </a:xfrm>
        </p:spPr>
        <p:txBody>
          <a:bodyPr/>
          <a:lstStyle>
            <a:lvl1pPr>
              <a:defRPr sz="1200"/>
            </a:lvl1pPr>
          </a:lstStyle>
          <a:p>
            <a:endParaRPr lang="nb-NO"/>
          </a:p>
        </p:txBody>
      </p:sp>
      <p:sp>
        <p:nvSpPr>
          <p:cNvPr id="21" name="Plassholder for tekst 3">
            <a:extLst>
              <a:ext uri="{FF2B5EF4-FFF2-40B4-BE49-F238E27FC236}">
                <a16:creationId xmlns:a16="http://schemas.microsoft.com/office/drawing/2014/main" id="{9175BC0E-127A-4424-9B4B-C3572749B590}"/>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ctr">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457236467"/>
      </p:ext>
    </p:extLst>
  </p:cSld>
  <p:clrMapOvr>
    <a:masterClrMapping/>
  </p:clrMapOvr>
  <p:transition spd="slow">
    <p:push/>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itat med bilder">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9FDC345-80F4-49CE-9EA9-3AAEE5EB52A6}"/>
              </a:ext>
            </a:extLst>
          </p:cNvPr>
          <p:cNvSpPr>
            <a:spLocks noGrp="1"/>
          </p:cNvSpPr>
          <p:nvPr>
            <p:ph type="body" idx="1" hasCustomPrompt="1"/>
          </p:nvPr>
        </p:nvSpPr>
        <p:spPr>
          <a:xfrm>
            <a:off x="2382978" y="5604264"/>
            <a:ext cx="7426045" cy="200055"/>
          </a:xfrm>
        </p:spPr>
        <p:txBody>
          <a:bodyPr>
            <a:spAutoFit/>
          </a:bodyPr>
          <a:lstStyle>
            <a:lvl1pPr marL="0" indent="0" algn="ctr">
              <a:buNone/>
              <a:defRPr sz="1300">
                <a:solidFill>
                  <a:srgbClr val="000000"/>
                </a:solidFill>
              </a:defRPr>
            </a:lvl1pPr>
            <a:lvl2pPr marL="450648" indent="0">
              <a:buNone/>
              <a:defRPr sz="1971">
                <a:solidFill>
                  <a:schemeClr val="tx1">
                    <a:tint val="75000"/>
                  </a:schemeClr>
                </a:solidFill>
              </a:defRPr>
            </a:lvl2pPr>
            <a:lvl3pPr marL="901295" indent="0">
              <a:buNone/>
              <a:defRPr sz="1774">
                <a:solidFill>
                  <a:schemeClr val="tx1">
                    <a:tint val="75000"/>
                  </a:schemeClr>
                </a:solidFill>
              </a:defRPr>
            </a:lvl3pPr>
            <a:lvl4pPr marL="1351943" indent="0">
              <a:buNone/>
              <a:defRPr sz="1577">
                <a:solidFill>
                  <a:schemeClr val="tx1">
                    <a:tint val="75000"/>
                  </a:schemeClr>
                </a:solidFill>
              </a:defRPr>
            </a:lvl4pPr>
            <a:lvl5pPr marL="1802591" indent="0">
              <a:buNone/>
              <a:defRPr sz="1577">
                <a:solidFill>
                  <a:schemeClr val="tx1">
                    <a:tint val="75000"/>
                  </a:schemeClr>
                </a:solidFill>
              </a:defRPr>
            </a:lvl5pPr>
            <a:lvl6pPr marL="2253238" indent="0">
              <a:buNone/>
              <a:defRPr sz="1577">
                <a:solidFill>
                  <a:schemeClr val="tx1">
                    <a:tint val="75000"/>
                  </a:schemeClr>
                </a:solidFill>
              </a:defRPr>
            </a:lvl6pPr>
            <a:lvl7pPr marL="2703886" indent="0">
              <a:buNone/>
              <a:defRPr sz="1577">
                <a:solidFill>
                  <a:schemeClr val="tx1">
                    <a:tint val="75000"/>
                  </a:schemeClr>
                </a:solidFill>
              </a:defRPr>
            </a:lvl7pPr>
            <a:lvl8pPr marL="3154534" indent="0">
              <a:buNone/>
              <a:defRPr sz="1577">
                <a:solidFill>
                  <a:schemeClr val="tx1">
                    <a:tint val="75000"/>
                  </a:schemeClr>
                </a:solidFill>
              </a:defRPr>
            </a:lvl8pPr>
            <a:lvl9pPr marL="3605181" indent="0">
              <a:buNone/>
              <a:defRPr sz="1577">
                <a:solidFill>
                  <a:schemeClr val="tx1">
                    <a:tint val="75000"/>
                  </a:schemeClr>
                </a:solidFill>
              </a:defRPr>
            </a:lvl9pPr>
          </a:lstStyle>
          <a:p>
            <a:pPr lvl="0"/>
            <a:r>
              <a:rPr lang="nb-NO"/>
              <a:t>Navn </a:t>
            </a:r>
            <a:r>
              <a:rPr lang="nb-NO" err="1"/>
              <a:t>Navnesen</a:t>
            </a:r>
            <a:r>
              <a:rPr lang="nb-NO"/>
              <a:t>, YYYY</a:t>
            </a:r>
          </a:p>
        </p:txBody>
      </p:sp>
      <p:sp>
        <p:nvSpPr>
          <p:cNvPr id="9" name="Plassholder for bilde 8">
            <a:extLst>
              <a:ext uri="{FF2B5EF4-FFF2-40B4-BE49-F238E27FC236}">
                <a16:creationId xmlns:a16="http://schemas.microsoft.com/office/drawing/2014/main" id="{798B58A0-4C0B-427A-A56F-D2852B757FC1}"/>
              </a:ext>
            </a:extLst>
          </p:cNvPr>
          <p:cNvSpPr>
            <a:spLocks noGrp="1"/>
          </p:cNvSpPr>
          <p:nvPr>
            <p:ph type="pic" sz="quarter" idx="10"/>
          </p:nvPr>
        </p:nvSpPr>
        <p:spPr>
          <a:xfrm>
            <a:off x="1" y="0"/>
            <a:ext cx="3990708" cy="3318715"/>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8" name="Plassholder for bilde 8">
            <a:extLst>
              <a:ext uri="{FF2B5EF4-FFF2-40B4-BE49-F238E27FC236}">
                <a16:creationId xmlns:a16="http://schemas.microsoft.com/office/drawing/2014/main" id="{BB3CA6A8-63AD-4514-84B6-D320F707692E}"/>
              </a:ext>
            </a:extLst>
          </p:cNvPr>
          <p:cNvSpPr>
            <a:spLocks noGrp="1"/>
          </p:cNvSpPr>
          <p:nvPr>
            <p:ph type="pic" sz="quarter" idx="11"/>
          </p:nvPr>
        </p:nvSpPr>
        <p:spPr>
          <a:xfrm>
            <a:off x="4133813" y="0"/>
            <a:ext cx="8058187" cy="3318715"/>
          </a:xfrm>
          <a:blipFill>
            <a:blip r:embed="rId3"/>
            <a:stretch>
              <a:fillRect/>
            </a:stretch>
          </a:blipFill>
        </p:spPr>
        <p:txBody>
          <a:bodyPr/>
          <a:lstStyle>
            <a:lvl1pPr marL="0" indent="0" algn="ctr">
              <a:buNone/>
              <a:defRPr>
                <a:solidFill>
                  <a:schemeClr val="bg1">
                    <a:lumMod val="50000"/>
                  </a:schemeClr>
                </a:solidFill>
              </a:defRPr>
            </a:lvl1pPr>
          </a:lstStyle>
          <a:p>
            <a:r>
              <a:rPr lang="nb-NO"/>
              <a:t>Klikk på ikonet for å legge til et bilde</a:t>
            </a:r>
          </a:p>
        </p:txBody>
      </p:sp>
      <p:sp>
        <p:nvSpPr>
          <p:cNvPr id="10" name="Plassholder for lysbildenummer 12">
            <a:extLst>
              <a:ext uri="{FF2B5EF4-FFF2-40B4-BE49-F238E27FC236}">
                <a16:creationId xmlns:a16="http://schemas.microsoft.com/office/drawing/2014/main" id="{4186EC78-91D1-45E0-BA17-81021011473B}"/>
              </a:ext>
            </a:extLst>
          </p:cNvPr>
          <p:cNvSpPr>
            <a:spLocks noGrp="1"/>
          </p:cNvSpPr>
          <p:nvPr>
            <p:ph type="sldNum" sz="quarter" idx="4"/>
          </p:nvPr>
        </p:nvSpPr>
        <p:spPr>
          <a:xfrm>
            <a:off x="9102291" y="6383826"/>
            <a:ext cx="2742932" cy="161583"/>
          </a:xfrm>
          <a:prstGeom prst="rect">
            <a:avLst/>
          </a:prstGeom>
        </p:spPr>
        <p:txBody>
          <a:bodyPr vert="horz" lIns="0" tIns="0" rIns="0" bIns="0" rtlCol="0" anchor="ctr">
            <a:spAutoFit/>
          </a:bodyPr>
          <a:lstStyle>
            <a:lvl1pPr algn="r">
              <a:defRPr sz="1050">
                <a:solidFill>
                  <a:srgbClr val="000000"/>
                </a:solidFill>
              </a:defRPr>
            </a:lvl1pPr>
          </a:lstStyle>
          <a:p>
            <a:fld id="{475BF7DD-4747-455A-BE6F-BE3B9AFD3825}" type="slidenum">
              <a:rPr lang="nb-NO" smtClean="0"/>
              <a:pPr/>
              <a:t>‹#›</a:t>
            </a:fld>
            <a:endParaRPr lang="nb-NO"/>
          </a:p>
        </p:txBody>
      </p:sp>
      <p:pic>
        <p:nvPicPr>
          <p:cNvPr id="11" name="Bilde 10">
            <a:extLst>
              <a:ext uri="{FF2B5EF4-FFF2-40B4-BE49-F238E27FC236}">
                <a16:creationId xmlns:a16="http://schemas.microsoft.com/office/drawing/2014/main" id="{92DF043E-93CD-4409-BED3-D9B176C69B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4" name="Plassholder for tekst 3">
            <a:extLst>
              <a:ext uri="{FF2B5EF4-FFF2-40B4-BE49-F238E27FC236}">
                <a16:creationId xmlns:a16="http://schemas.microsoft.com/office/drawing/2014/main" id="{4EBD4348-4097-4F99-B1B0-8F769F311972}"/>
              </a:ext>
            </a:extLst>
          </p:cNvPr>
          <p:cNvSpPr>
            <a:spLocks noGrp="1"/>
          </p:cNvSpPr>
          <p:nvPr>
            <p:ph type="body" sz="quarter" idx="12" hasCustomPrompt="1"/>
          </p:nvPr>
        </p:nvSpPr>
        <p:spPr>
          <a:xfrm>
            <a:off x="6010285" y="4101813"/>
            <a:ext cx="171433" cy="13258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2" name="Plassholder for tekst 3">
            <a:extLst>
              <a:ext uri="{FF2B5EF4-FFF2-40B4-BE49-F238E27FC236}">
                <a16:creationId xmlns:a16="http://schemas.microsoft.com/office/drawing/2014/main" id="{090EBD71-85B0-41C4-A285-B634383450E6}"/>
              </a:ext>
            </a:extLst>
          </p:cNvPr>
          <p:cNvSpPr>
            <a:spLocks noGrp="1"/>
          </p:cNvSpPr>
          <p:nvPr>
            <p:ph type="body" sz="quarter" idx="13" hasCustomPrompt="1"/>
          </p:nvPr>
        </p:nvSpPr>
        <p:spPr>
          <a:xfrm>
            <a:off x="2383200" y="4734000"/>
            <a:ext cx="7426800" cy="306000"/>
          </a:xfrm>
          <a:prstGeom prst="rect">
            <a:avLst/>
          </a:prstGeom>
        </p:spPr>
        <p:txBody>
          <a:bodyPr>
            <a:noAutofit/>
          </a:bodyPr>
          <a:lstStyle>
            <a:lvl1pPr marL="0" indent="0" algn="ctr">
              <a:buNone/>
              <a:defRPr sz="2200" b="1" i="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4041283399"/>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itat (rosa)">
    <p:bg>
      <p:bgPr>
        <a:solidFill>
          <a:srgbClr val="FFCECE"/>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9FDC345-80F4-49CE-9EA9-3AAEE5EB52A6}"/>
              </a:ext>
            </a:extLst>
          </p:cNvPr>
          <p:cNvSpPr>
            <a:spLocks noGrp="1"/>
          </p:cNvSpPr>
          <p:nvPr>
            <p:ph type="body" idx="1" hasCustomPrompt="1"/>
          </p:nvPr>
        </p:nvSpPr>
        <p:spPr>
          <a:xfrm>
            <a:off x="2382978" y="3966859"/>
            <a:ext cx="7426045" cy="207749"/>
          </a:xfrm>
        </p:spPr>
        <p:txBody>
          <a:bodyPr>
            <a:spAutoFit/>
          </a:bodyPr>
          <a:lstStyle>
            <a:lvl1pPr marL="0" indent="0" algn="ctr">
              <a:buNone/>
              <a:defRPr sz="1300">
                <a:solidFill>
                  <a:srgbClr val="000000"/>
                </a:solidFill>
              </a:defRPr>
            </a:lvl1pPr>
            <a:lvl2pPr marL="450648" indent="0">
              <a:buNone/>
              <a:defRPr sz="1971">
                <a:solidFill>
                  <a:schemeClr val="tx1">
                    <a:tint val="75000"/>
                  </a:schemeClr>
                </a:solidFill>
              </a:defRPr>
            </a:lvl2pPr>
            <a:lvl3pPr marL="901295" indent="0">
              <a:buNone/>
              <a:defRPr sz="1774">
                <a:solidFill>
                  <a:schemeClr val="tx1">
                    <a:tint val="75000"/>
                  </a:schemeClr>
                </a:solidFill>
              </a:defRPr>
            </a:lvl3pPr>
            <a:lvl4pPr marL="1351943" indent="0">
              <a:buNone/>
              <a:defRPr sz="1577">
                <a:solidFill>
                  <a:schemeClr val="tx1">
                    <a:tint val="75000"/>
                  </a:schemeClr>
                </a:solidFill>
              </a:defRPr>
            </a:lvl4pPr>
            <a:lvl5pPr marL="1802591" indent="0">
              <a:buNone/>
              <a:defRPr sz="1577">
                <a:solidFill>
                  <a:schemeClr val="tx1">
                    <a:tint val="75000"/>
                  </a:schemeClr>
                </a:solidFill>
              </a:defRPr>
            </a:lvl5pPr>
            <a:lvl6pPr marL="2253238" indent="0">
              <a:buNone/>
              <a:defRPr sz="1577">
                <a:solidFill>
                  <a:schemeClr val="tx1">
                    <a:tint val="75000"/>
                  </a:schemeClr>
                </a:solidFill>
              </a:defRPr>
            </a:lvl6pPr>
            <a:lvl7pPr marL="2703886" indent="0">
              <a:buNone/>
              <a:defRPr sz="1577">
                <a:solidFill>
                  <a:schemeClr val="tx1">
                    <a:tint val="75000"/>
                  </a:schemeClr>
                </a:solidFill>
              </a:defRPr>
            </a:lvl7pPr>
            <a:lvl8pPr marL="3154534" indent="0">
              <a:buNone/>
              <a:defRPr sz="1577">
                <a:solidFill>
                  <a:schemeClr val="tx1">
                    <a:tint val="75000"/>
                  </a:schemeClr>
                </a:solidFill>
              </a:defRPr>
            </a:lvl8pPr>
            <a:lvl9pPr marL="3605181" indent="0">
              <a:buNone/>
              <a:defRPr sz="1577">
                <a:solidFill>
                  <a:schemeClr val="tx1">
                    <a:tint val="75000"/>
                  </a:schemeClr>
                </a:solidFill>
              </a:defRPr>
            </a:lvl9pPr>
          </a:lstStyle>
          <a:p>
            <a:pPr lvl="0"/>
            <a:r>
              <a:rPr lang="nb-NO"/>
              <a:t>Navn </a:t>
            </a:r>
            <a:r>
              <a:rPr lang="nb-NO" err="1"/>
              <a:t>Navnesen</a:t>
            </a:r>
            <a:r>
              <a:rPr lang="nb-NO"/>
              <a:t>, YYYY</a:t>
            </a:r>
          </a:p>
        </p:txBody>
      </p:sp>
      <p:sp>
        <p:nvSpPr>
          <p:cNvPr id="4" name="Plassholder for tekst 3">
            <a:extLst>
              <a:ext uri="{FF2B5EF4-FFF2-40B4-BE49-F238E27FC236}">
                <a16:creationId xmlns:a16="http://schemas.microsoft.com/office/drawing/2014/main" id="{7182582B-2E76-4E7B-9E20-FDF0E6F8B7CC}"/>
              </a:ext>
            </a:extLst>
          </p:cNvPr>
          <p:cNvSpPr>
            <a:spLocks noGrp="1"/>
          </p:cNvSpPr>
          <p:nvPr>
            <p:ph type="body" sz="quarter" idx="10" hasCustomPrompt="1"/>
          </p:nvPr>
        </p:nvSpPr>
        <p:spPr>
          <a:xfrm>
            <a:off x="6010284" y="2254783"/>
            <a:ext cx="356130" cy="2754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6" name="Bilde 5">
            <a:extLst>
              <a:ext uri="{FF2B5EF4-FFF2-40B4-BE49-F238E27FC236}">
                <a16:creationId xmlns:a16="http://schemas.microsoft.com/office/drawing/2014/main" id="{2E121990-36DE-44C1-BD95-146CE55BC9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7" name="Plassholder for tekst 3">
            <a:extLst>
              <a:ext uri="{FF2B5EF4-FFF2-40B4-BE49-F238E27FC236}">
                <a16:creationId xmlns:a16="http://schemas.microsoft.com/office/drawing/2014/main" id="{45B24623-4A62-4DF7-A6FA-57999BDC46E6}"/>
              </a:ext>
            </a:extLst>
          </p:cNvPr>
          <p:cNvSpPr>
            <a:spLocks noGrp="1"/>
          </p:cNvSpPr>
          <p:nvPr>
            <p:ph type="body" sz="quarter" idx="13" hasCustomPrompt="1"/>
          </p:nvPr>
        </p:nvSpPr>
        <p:spPr>
          <a:xfrm>
            <a:off x="2383200" y="3092400"/>
            <a:ext cx="7426800" cy="313200"/>
          </a:xfrm>
          <a:prstGeom prst="rect">
            <a:avLst/>
          </a:prstGeom>
        </p:spPr>
        <p:txBody>
          <a:bodyPr>
            <a:noAutofit/>
          </a:bodyPr>
          <a:lstStyle>
            <a:lvl1pPr marL="0" indent="0" algn="ctr">
              <a:buNone/>
              <a:defRPr sz="2200" b="1" i="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4013748643"/>
      </p:ext>
    </p:extLst>
  </p:cSld>
  <p:clrMapOvr>
    <a:masterClrMapping/>
  </p:clrMapOvr>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itat (grå)">
    <p:bg>
      <p:bgPr>
        <a:solidFill>
          <a:schemeClr val="accent4"/>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9FDC345-80F4-49CE-9EA9-3AAEE5EB52A6}"/>
              </a:ext>
            </a:extLst>
          </p:cNvPr>
          <p:cNvSpPr>
            <a:spLocks noGrp="1"/>
          </p:cNvSpPr>
          <p:nvPr>
            <p:ph type="body" idx="1" hasCustomPrompt="1"/>
          </p:nvPr>
        </p:nvSpPr>
        <p:spPr>
          <a:xfrm>
            <a:off x="2382978" y="3966859"/>
            <a:ext cx="7426045" cy="207749"/>
          </a:xfrm>
        </p:spPr>
        <p:txBody>
          <a:bodyPr>
            <a:spAutoFit/>
          </a:bodyPr>
          <a:lstStyle>
            <a:lvl1pPr marL="0" indent="0" algn="ctr">
              <a:buNone/>
              <a:defRPr sz="1300">
                <a:solidFill>
                  <a:srgbClr val="000000"/>
                </a:solidFill>
              </a:defRPr>
            </a:lvl1pPr>
            <a:lvl2pPr marL="450648" indent="0">
              <a:buNone/>
              <a:defRPr sz="1971">
                <a:solidFill>
                  <a:schemeClr val="tx1">
                    <a:tint val="75000"/>
                  </a:schemeClr>
                </a:solidFill>
              </a:defRPr>
            </a:lvl2pPr>
            <a:lvl3pPr marL="901295" indent="0">
              <a:buNone/>
              <a:defRPr sz="1774">
                <a:solidFill>
                  <a:schemeClr val="tx1">
                    <a:tint val="75000"/>
                  </a:schemeClr>
                </a:solidFill>
              </a:defRPr>
            </a:lvl3pPr>
            <a:lvl4pPr marL="1351943" indent="0">
              <a:buNone/>
              <a:defRPr sz="1577">
                <a:solidFill>
                  <a:schemeClr val="tx1">
                    <a:tint val="75000"/>
                  </a:schemeClr>
                </a:solidFill>
              </a:defRPr>
            </a:lvl4pPr>
            <a:lvl5pPr marL="1802591" indent="0">
              <a:buNone/>
              <a:defRPr sz="1577">
                <a:solidFill>
                  <a:schemeClr val="tx1">
                    <a:tint val="75000"/>
                  </a:schemeClr>
                </a:solidFill>
              </a:defRPr>
            </a:lvl5pPr>
            <a:lvl6pPr marL="2253238" indent="0">
              <a:buNone/>
              <a:defRPr sz="1577">
                <a:solidFill>
                  <a:schemeClr val="tx1">
                    <a:tint val="75000"/>
                  </a:schemeClr>
                </a:solidFill>
              </a:defRPr>
            </a:lvl6pPr>
            <a:lvl7pPr marL="2703886" indent="0">
              <a:buNone/>
              <a:defRPr sz="1577">
                <a:solidFill>
                  <a:schemeClr val="tx1">
                    <a:tint val="75000"/>
                  </a:schemeClr>
                </a:solidFill>
              </a:defRPr>
            </a:lvl7pPr>
            <a:lvl8pPr marL="3154534" indent="0">
              <a:buNone/>
              <a:defRPr sz="1577">
                <a:solidFill>
                  <a:schemeClr val="tx1">
                    <a:tint val="75000"/>
                  </a:schemeClr>
                </a:solidFill>
              </a:defRPr>
            </a:lvl8pPr>
            <a:lvl9pPr marL="3605181" indent="0">
              <a:buNone/>
              <a:defRPr sz="1577">
                <a:solidFill>
                  <a:schemeClr val="tx1">
                    <a:tint val="75000"/>
                  </a:schemeClr>
                </a:solidFill>
              </a:defRPr>
            </a:lvl9pPr>
          </a:lstStyle>
          <a:p>
            <a:pPr lvl="0"/>
            <a:r>
              <a:rPr lang="nb-NO"/>
              <a:t>Navn </a:t>
            </a:r>
            <a:r>
              <a:rPr lang="nb-NO" err="1"/>
              <a:t>Navnesen</a:t>
            </a:r>
            <a:r>
              <a:rPr lang="nb-NO"/>
              <a:t>, YYYY</a:t>
            </a:r>
          </a:p>
        </p:txBody>
      </p:sp>
      <p:sp>
        <p:nvSpPr>
          <p:cNvPr id="4" name="Plassholder for tekst 3">
            <a:extLst>
              <a:ext uri="{FF2B5EF4-FFF2-40B4-BE49-F238E27FC236}">
                <a16:creationId xmlns:a16="http://schemas.microsoft.com/office/drawing/2014/main" id="{7182582B-2E76-4E7B-9E20-FDF0E6F8B7CC}"/>
              </a:ext>
            </a:extLst>
          </p:cNvPr>
          <p:cNvSpPr>
            <a:spLocks noGrp="1"/>
          </p:cNvSpPr>
          <p:nvPr>
            <p:ph type="body" sz="quarter" idx="10" hasCustomPrompt="1"/>
          </p:nvPr>
        </p:nvSpPr>
        <p:spPr>
          <a:xfrm>
            <a:off x="6010284" y="2254783"/>
            <a:ext cx="356130" cy="2754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5" name="Bilde 4">
            <a:extLst>
              <a:ext uri="{FF2B5EF4-FFF2-40B4-BE49-F238E27FC236}">
                <a16:creationId xmlns:a16="http://schemas.microsoft.com/office/drawing/2014/main" id="{2DE158F4-7E49-4A7E-9D3C-B5A3A83181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6" name="Plassholder for tekst 3">
            <a:extLst>
              <a:ext uri="{FF2B5EF4-FFF2-40B4-BE49-F238E27FC236}">
                <a16:creationId xmlns:a16="http://schemas.microsoft.com/office/drawing/2014/main" id="{9DD99CC8-4C9E-491A-B801-2733DB0B0B5F}"/>
              </a:ext>
            </a:extLst>
          </p:cNvPr>
          <p:cNvSpPr>
            <a:spLocks noGrp="1"/>
          </p:cNvSpPr>
          <p:nvPr>
            <p:ph type="body" sz="quarter" idx="13" hasCustomPrompt="1"/>
          </p:nvPr>
        </p:nvSpPr>
        <p:spPr>
          <a:xfrm>
            <a:off x="2383200" y="3092400"/>
            <a:ext cx="7426800" cy="313200"/>
          </a:xfrm>
          <a:prstGeom prst="rect">
            <a:avLst/>
          </a:prstGeom>
        </p:spPr>
        <p:txBody>
          <a:bodyPr>
            <a:noAutofit/>
          </a:bodyPr>
          <a:lstStyle>
            <a:lvl1pPr marL="0" indent="0" algn="ctr">
              <a:buNone/>
              <a:defRPr sz="2200" b="1" i="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461485195"/>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tor sort tittel">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xfrm>
            <a:off x="354592" y="1708580"/>
            <a:ext cx="11482817" cy="3440840"/>
          </a:xfrm>
          <a:prstGeom prst="rect">
            <a:avLst/>
          </a:prstGeom>
        </p:spPr>
        <p:txBody>
          <a:bodyPr anchor="ctr">
            <a:normAutofit/>
          </a:bodyPr>
          <a:lstStyle>
            <a:lvl1pPr algn="ctr">
              <a:defRPr sz="5500">
                <a:latin typeface="Georgia" panose="02040502050405020303" pitchFamily="18" charset="0"/>
              </a:defRPr>
            </a:lvl1pPr>
          </a:lstStyle>
          <a:p>
            <a:r>
              <a:rPr lang="nb-NO"/>
              <a:t>Tittel</a:t>
            </a:r>
            <a:endParaRPr/>
          </a:p>
        </p:txBody>
      </p:sp>
      <p:sp>
        <p:nvSpPr>
          <p:cNvPr id="28"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6" name="marking" hidden="1">
            <a:extLst>
              <a:ext uri="{FF2B5EF4-FFF2-40B4-BE49-F238E27FC236}">
                <a16:creationId xmlns:a16="http://schemas.microsoft.com/office/drawing/2014/main" id="{67B9962A-4F97-4CE3-BAD6-275608DAFDCE}"/>
              </a:ext>
            </a:extLst>
          </p:cNvPr>
          <p:cNvSpPr/>
          <p:nvPr/>
        </p:nvSpPr>
        <p:spPr>
          <a:xfrm>
            <a:off x="1053296" y="-891251"/>
            <a:ext cx="2199190" cy="358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pic>
        <p:nvPicPr>
          <p:cNvPr id="5" name="Bilde 21">
            <a:extLst>
              <a:ext uri="{FF2B5EF4-FFF2-40B4-BE49-F238E27FC236}">
                <a16:creationId xmlns:a16="http://schemas.microsoft.com/office/drawing/2014/main" id="{DA486267-0697-E944-A19C-BE9C4F43B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Tree>
    <p:extLst>
      <p:ext uri="{BB962C8B-B14F-4D97-AF65-F5344CB8AC3E}">
        <p14:creationId xmlns:p14="http://schemas.microsoft.com/office/powerpoint/2010/main" val="3339606666"/>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or hvit tittel + Utfallende bilde bak">
    <p:spTree>
      <p:nvGrpSpPr>
        <p:cNvPr id="1" name=""/>
        <p:cNvGrpSpPr/>
        <p:nvPr/>
      </p:nvGrpSpPr>
      <p:grpSpPr>
        <a:xfrm>
          <a:off x="0" y="0"/>
          <a:ext cx="0" cy="0"/>
          <a:chOff x="0" y="0"/>
          <a:chExt cx="0" cy="0"/>
        </a:xfrm>
      </p:grpSpPr>
      <p:sp>
        <p:nvSpPr>
          <p:cNvPr id="48" name="Screenshot 2019-08-28 at 13.04.13.png"/>
          <p:cNvSpPr>
            <a:spLocks noGrp="1"/>
          </p:cNvSpPr>
          <p:nvPr>
            <p:ph type="pic" idx="13" hasCustomPrompt="1"/>
          </p:nvPr>
        </p:nvSpPr>
        <p:spPr>
          <a:xfrm>
            <a:off x="-1" y="0"/>
            <a:ext cx="12192001"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91439" tIns="45719" rIns="91439" bIns="45719" anchor="t">
            <a:noAutofit/>
          </a:bodyPr>
          <a:lstStyle>
            <a:lvl1pPr>
              <a:defRPr>
                <a:solidFill>
                  <a:schemeClr val="bg1"/>
                </a:solidFill>
              </a:defRPr>
            </a:lvl1pPr>
          </a:lstStyle>
          <a:p>
            <a:r>
              <a:rPr lang="en-GB"/>
              <a:t>Sett inn </a:t>
            </a:r>
            <a:r>
              <a:rPr lang="en-GB" err="1"/>
              <a:t>eget</a:t>
            </a:r>
            <a:r>
              <a:rPr lang="en-GB"/>
              <a:t> </a:t>
            </a:r>
            <a:r>
              <a:rPr lang="en-GB" err="1"/>
              <a:t>bilde</a:t>
            </a:r>
            <a:r>
              <a:rPr lang="en-GB"/>
              <a:t>. </a:t>
            </a:r>
            <a:r>
              <a:rPr lang="en-GB" err="1"/>
              <a:t>Gjør</a:t>
            </a:r>
            <a:r>
              <a:rPr lang="en-GB"/>
              <a:t> </a:t>
            </a:r>
            <a:r>
              <a:rPr lang="en-GB" err="1"/>
              <a:t>gjerne</a:t>
            </a:r>
            <a:r>
              <a:rPr lang="en-GB"/>
              <a:t> </a:t>
            </a:r>
            <a:r>
              <a:rPr lang="en-GB" err="1"/>
              <a:t>bilde</a:t>
            </a:r>
            <a:r>
              <a:rPr lang="en-GB"/>
              <a:t> </a:t>
            </a:r>
            <a:r>
              <a:rPr lang="en-GB" err="1"/>
              <a:t>mørkere</a:t>
            </a:r>
            <a:r>
              <a:rPr lang="en-GB"/>
              <a:t> for </a:t>
            </a:r>
            <a:r>
              <a:rPr lang="en-GB" err="1"/>
              <a:t>bedre</a:t>
            </a:r>
            <a:r>
              <a:rPr lang="en-GB"/>
              <a:t> </a:t>
            </a:r>
            <a:r>
              <a:rPr lang="en-GB" err="1"/>
              <a:t>lesbarhet</a:t>
            </a:r>
            <a:r>
              <a:rPr lang="en-GB"/>
              <a:t>.</a:t>
            </a:r>
            <a:endParaRPr/>
          </a:p>
        </p:txBody>
      </p:sp>
      <p:sp>
        <p:nvSpPr>
          <p:cNvPr id="49" name="Title Text"/>
          <p:cNvSpPr txBox="1">
            <a:spLocks noGrp="1"/>
          </p:cNvSpPr>
          <p:nvPr>
            <p:ph type="title" hasCustomPrompt="1"/>
          </p:nvPr>
        </p:nvSpPr>
        <p:spPr>
          <a:xfrm>
            <a:off x="354592" y="1708580"/>
            <a:ext cx="11482817" cy="3440840"/>
          </a:xfrm>
          <a:prstGeom prst="rect">
            <a:avLst/>
          </a:prstGeom>
        </p:spPr>
        <p:txBody>
          <a:bodyPr anchor="ctr">
            <a:normAutofit/>
          </a:bodyPr>
          <a:lstStyle>
            <a:lvl1pPr algn="ctr">
              <a:defRPr sz="5500">
                <a:solidFill>
                  <a:srgbClr val="FFFFFF"/>
                </a:solidFill>
                <a:latin typeface="Georgia" panose="02040502050405020303" pitchFamily="18" charset="0"/>
              </a:defRPr>
            </a:lvl1pPr>
          </a:lstStyle>
          <a:p>
            <a:r>
              <a:rPr lang="en-GB" err="1"/>
              <a:t>Tittel</a:t>
            </a:r>
            <a:endParaRPr/>
          </a:p>
        </p:txBody>
      </p:sp>
      <p:sp>
        <p:nvSpPr>
          <p:cNvPr id="5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51" name="1"/>
          <p:cNvSpPr txBox="1"/>
          <p:nvPr/>
        </p:nvSpPr>
        <p:spPr>
          <a:xfrm>
            <a:off x="11723101" y="6363374"/>
            <a:ext cx="115416" cy="18915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lgn="r">
              <a:defRPr>
                <a:solidFill>
                  <a:srgbClr val="FFFFFF"/>
                </a:solidFill>
              </a:defRPr>
            </a:lvl1pPr>
          </a:lstStyle>
          <a:p>
            <a:r>
              <a:rPr sz="896"/>
              <a:t>1</a:t>
            </a:r>
          </a:p>
        </p:txBody>
      </p:sp>
      <p:sp>
        <p:nvSpPr>
          <p:cNvPr id="8" name="Plassholder for tekst 1">
            <a:extLst>
              <a:ext uri="{FF2B5EF4-FFF2-40B4-BE49-F238E27FC236}">
                <a16:creationId xmlns:a16="http://schemas.microsoft.com/office/drawing/2014/main" id="{C0238D98-0C8C-4F46-9BF8-EA11271DC8F7}"/>
              </a:ext>
            </a:extLst>
          </p:cNvPr>
          <p:cNvSpPr>
            <a:spLocks noGrp="1"/>
          </p:cNvSpPr>
          <p:nvPr>
            <p:ph type="body" sz="quarter" idx="14" hasCustomPrompt="1"/>
          </p:nvPr>
        </p:nvSpPr>
        <p:spPr>
          <a:xfrm>
            <a:off x="335199" y="6226821"/>
            <a:ext cx="569100" cy="34466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73353227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8" name="Plassholder for tekst 16"/>
          <p:cNvSpPr>
            <a:spLocks noGrp="1"/>
          </p:cNvSpPr>
          <p:nvPr>
            <p:ph type="body" sz="quarter" idx="20" hasCustomPrompt="1"/>
          </p:nvPr>
        </p:nvSpPr>
        <p:spPr>
          <a:xfrm>
            <a:off x="1454258" y="1814401"/>
            <a:ext cx="3922414" cy="4348274"/>
          </a:xfrm>
        </p:spPr>
        <p:txBody>
          <a:bodyPr>
            <a:normAutofit/>
          </a:bodyPr>
          <a:lstStyle>
            <a:lvl1pPr>
              <a:lnSpc>
                <a:spcPct val="100000"/>
              </a:lnSpc>
              <a:spcBef>
                <a:spcPts val="500"/>
              </a:spcBef>
              <a:defRPr sz="2200" baseline="0"/>
            </a:lvl1pPr>
          </a:lstStyle>
          <a:p>
            <a:pPr lvl="0"/>
            <a:r>
              <a:rPr lang="nb-NO"/>
              <a:t>Sett inn punktliste</a:t>
            </a:r>
          </a:p>
        </p:txBody>
      </p:sp>
      <p:sp>
        <p:nvSpPr>
          <p:cNvPr id="9" name="Rektangel 8"/>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6"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3799415482"/>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tor sort tittel + Utfallende bilde bak">
    <p:spTree>
      <p:nvGrpSpPr>
        <p:cNvPr id="1" name=""/>
        <p:cNvGrpSpPr/>
        <p:nvPr/>
      </p:nvGrpSpPr>
      <p:grpSpPr>
        <a:xfrm>
          <a:off x="0" y="0"/>
          <a:ext cx="0" cy="0"/>
          <a:chOff x="0" y="0"/>
          <a:chExt cx="0" cy="0"/>
        </a:xfrm>
      </p:grpSpPr>
      <p:sp>
        <p:nvSpPr>
          <p:cNvPr id="5" name="Screenshot 2019-08-28 at 13.04.13.png">
            <a:extLst>
              <a:ext uri="{FF2B5EF4-FFF2-40B4-BE49-F238E27FC236}">
                <a16:creationId xmlns:a16="http://schemas.microsoft.com/office/drawing/2014/main" id="{4CBCF57C-E258-4138-B917-B424F2E4B61B}"/>
              </a:ext>
            </a:extLst>
          </p:cNvPr>
          <p:cNvSpPr>
            <a:spLocks noGrp="1"/>
          </p:cNvSpPr>
          <p:nvPr>
            <p:ph type="pic" idx="13"/>
          </p:nvPr>
        </p:nvSpPr>
        <p:spPr>
          <a:xfrm>
            <a:off x="-1" y="0"/>
            <a:ext cx="12193200" cy="6858000"/>
          </a:xfrm>
          <a:prstGeom prst="rect">
            <a:avLst/>
          </a:prstGeom>
          <a:blipFill dpi="0" rotWithShape="1">
            <a:blip r:embed="rId2" cstate="screen">
              <a:alphaModFix amt="55000"/>
              <a:extLst>
                <a:ext uri="{BEBA8EAE-BF5A-486C-A8C5-ECC9F3942E4B}">
                  <a14:imgProps xmlns:a14="http://schemas.microsoft.com/office/drawing/2010/main">
                    <a14:imgLayer r:embed="rId3">
                      <a14:imgEffect>
                        <a14:brightnessContrast bright="3000" contrast="-17000"/>
                      </a14:imgEffect>
                    </a14:imgLayer>
                  </a14:imgProps>
                </a:ext>
                <a:ext uri="{28A0092B-C50C-407E-A947-70E740481C1C}">
                  <a14:useLocalDpi xmlns:a14="http://schemas.microsoft.com/office/drawing/2010/main"/>
                </a:ext>
              </a:extLst>
            </a:blip>
            <a:srcRect/>
            <a:stretch>
              <a:fillRect t="131"/>
            </a:stretch>
          </a:blipFill>
          <a:effectLst/>
        </p:spPr>
        <p:txBody>
          <a:bodyPr lIns="91439" tIns="45719" rIns="91439" bIns="45719" anchor="t">
            <a:noAutofit/>
          </a:bodyPr>
          <a:lstStyle/>
          <a:p>
            <a:r>
              <a:rPr lang="nb-NO"/>
              <a:t>Klikk på ikonet for å legge til et bilde</a:t>
            </a:r>
            <a:endParaRPr/>
          </a:p>
        </p:txBody>
      </p:sp>
      <p:sp>
        <p:nvSpPr>
          <p:cNvPr id="28"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8" name="marking" hidden="1">
            <a:extLst>
              <a:ext uri="{FF2B5EF4-FFF2-40B4-BE49-F238E27FC236}">
                <a16:creationId xmlns:a16="http://schemas.microsoft.com/office/drawing/2014/main" id="{1BB66137-C526-4B8A-959F-4915DCC2850D}"/>
              </a:ext>
            </a:extLst>
          </p:cNvPr>
          <p:cNvSpPr/>
          <p:nvPr/>
        </p:nvSpPr>
        <p:spPr>
          <a:xfrm>
            <a:off x="1358096" y="-586451"/>
            <a:ext cx="2199190" cy="358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pic>
        <p:nvPicPr>
          <p:cNvPr id="9" name="Bilde 21">
            <a:extLst>
              <a:ext uri="{FF2B5EF4-FFF2-40B4-BE49-F238E27FC236}">
                <a16:creationId xmlns:a16="http://schemas.microsoft.com/office/drawing/2014/main" id="{5B95919C-C952-1B4F-BB53-3455C9B4B4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7" name="Title Text">
            <a:extLst>
              <a:ext uri="{FF2B5EF4-FFF2-40B4-BE49-F238E27FC236}">
                <a16:creationId xmlns:a16="http://schemas.microsoft.com/office/drawing/2014/main" id="{5FDE8C61-0C31-8A48-8075-0E20F927A461}"/>
              </a:ext>
            </a:extLst>
          </p:cNvPr>
          <p:cNvSpPr txBox="1">
            <a:spLocks noGrp="1"/>
          </p:cNvSpPr>
          <p:nvPr>
            <p:ph type="title" hasCustomPrompt="1"/>
          </p:nvPr>
        </p:nvSpPr>
        <p:spPr>
          <a:xfrm>
            <a:off x="354592" y="1708580"/>
            <a:ext cx="11482817" cy="3440840"/>
          </a:xfrm>
          <a:prstGeom prst="rect">
            <a:avLst/>
          </a:prstGeom>
        </p:spPr>
        <p:txBody>
          <a:bodyPr anchor="ctr">
            <a:normAutofit/>
          </a:bodyPr>
          <a:lstStyle>
            <a:lvl1pPr algn="ctr">
              <a:defRPr sz="5500">
                <a:latin typeface="Georgia" panose="02040502050405020303" pitchFamily="18" charset="0"/>
              </a:defRPr>
            </a:lvl1pPr>
          </a:lstStyle>
          <a:p>
            <a:r>
              <a:rPr lang="nb-NO"/>
              <a:t>Tittel</a:t>
            </a:r>
            <a:endParaRPr/>
          </a:p>
        </p:txBody>
      </p:sp>
    </p:spTree>
    <p:extLst>
      <p:ext uri="{BB962C8B-B14F-4D97-AF65-F5344CB8AC3E}">
        <p14:creationId xmlns:p14="http://schemas.microsoft.com/office/powerpoint/2010/main" val="3296570627"/>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tel og Video">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5" name="Title Text">
            <a:extLst>
              <a:ext uri="{FF2B5EF4-FFF2-40B4-BE49-F238E27FC236}">
                <a16:creationId xmlns:a16="http://schemas.microsoft.com/office/drawing/2014/main" id="{7437B553-C5C8-0947-AD06-AC73D88D20C9}"/>
              </a:ext>
            </a:extLst>
          </p:cNvPr>
          <p:cNvSpPr txBox="1">
            <a:spLocks noGrp="1"/>
          </p:cNvSpPr>
          <p:nvPr>
            <p:ph type="title" hasCustomPrompt="1"/>
          </p:nvPr>
        </p:nvSpPr>
        <p:spPr>
          <a:xfrm>
            <a:off x="981125" y="1708580"/>
            <a:ext cx="5114876" cy="3440840"/>
          </a:xfrm>
          <a:prstGeom prst="rect">
            <a:avLst/>
          </a:prstGeom>
        </p:spPr>
        <p:txBody>
          <a:bodyPr anchor="ctr">
            <a:normAutofit/>
          </a:bodyPr>
          <a:lstStyle>
            <a:lvl1pPr algn="l">
              <a:defRPr sz="5500">
                <a:latin typeface="Georgia" panose="02040502050405020303" pitchFamily="18" charset="0"/>
              </a:defRPr>
            </a:lvl1pPr>
          </a:lstStyle>
          <a:p>
            <a:r>
              <a:rPr lang="nb-NO"/>
              <a:t>Tittel</a:t>
            </a:r>
            <a:endParaRPr/>
          </a:p>
        </p:txBody>
      </p:sp>
      <p:sp>
        <p:nvSpPr>
          <p:cNvPr id="2" name="Plassholder for media 1">
            <a:extLst>
              <a:ext uri="{FF2B5EF4-FFF2-40B4-BE49-F238E27FC236}">
                <a16:creationId xmlns:a16="http://schemas.microsoft.com/office/drawing/2014/main" id="{51140D12-8C2C-423A-A634-D98D3494F34D}"/>
              </a:ext>
            </a:extLst>
          </p:cNvPr>
          <p:cNvSpPr>
            <a:spLocks noGrp="1"/>
          </p:cNvSpPr>
          <p:nvPr>
            <p:ph type="media" sz="quarter" idx="15"/>
          </p:nvPr>
        </p:nvSpPr>
        <p:spPr>
          <a:xfrm>
            <a:off x="6377940" y="1708580"/>
            <a:ext cx="5814060" cy="3440840"/>
          </a:xfrm>
          <a:prstGeom prst="rect">
            <a:avLst/>
          </a:prstGeom>
        </p:spPr>
        <p:txBody>
          <a:bodyPr lIns="91439" tIns="45719" rIns="91439" bIns="45719"/>
          <a:lstStyle/>
          <a:p>
            <a:r>
              <a:rPr lang="nb-NO"/>
              <a:t>Klikk ikonet for å legge til media</a:t>
            </a:r>
          </a:p>
        </p:txBody>
      </p:sp>
      <p:sp>
        <p:nvSpPr>
          <p:cNvPr id="7" name="marking" hidden="1">
            <a:extLst>
              <a:ext uri="{FF2B5EF4-FFF2-40B4-BE49-F238E27FC236}">
                <a16:creationId xmlns:a16="http://schemas.microsoft.com/office/drawing/2014/main" id="{4AAA0657-6BC7-4544-8A6F-4C7DA1D094BF}"/>
              </a:ext>
            </a:extLst>
          </p:cNvPr>
          <p:cNvSpPr/>
          <p:nvPr/>
        </p:nvSpPr>
        <p:spPr>
          <a:xfrm>
            <a:off x="1358096" y="-586451"/>
            <a:ext cx="2199190" cy="358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pic>
        <p:nvPicPr>
          <p:cNvPr id="6" name="Bilde 21">
            <a:extLst>
              <a:ext uri="{FF2B5EF4-FFF2-40B4-BE49-F238E27FC236}">
                <a16:creationId xmlns:a16="http://schemas.microsoft.com/office/drawing/2014/main" id="{FC1131D6-8E9D-FB43-B324-A3C0F33BB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Tree>
    <p:extLst>
      <p:ext uri="{BB962C8B-B14F-4D97-AF65-F5344CB8AC3E}">
        <p14:creationId xmlns:p14="http://schemas.microsoft.com/office/powerpoint/2010/main" val="3400170274"/>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Video fullskjerm">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2" name="Plassholder for media 1">
            <a:extLst>
              <a:ext uri="{FF2B5EF4-FFF2-40B4-BE49-F238E27FC236}">
                <a16:creationId xmlns:a16="http://schemas.microsoft.com/office/drawing/2014/main" id="{51140D12-8C2C-423A-A634-D98D3494F34D}"/>
              </a:ext>
            </a:extLst>
          </p:cNvPr>
          <p:cNvSpPr>
            <a:spLocks noGrp="1"/>
          </p:cNvSpPr>
          <p:nvPr>
            <p:ph type="media" sz="quarter" idx="15" hasCustomPrompt="1"/>
          </p:nvPr>
        </p:nvSpPr>
        <p:spPr>
          <a:xfrm>
            <a:off x="0" y="0"/>
            <a:ext cx="12192000" cy="6858000"/>
          </a:xfrm>
          <a:prstGeom prst="rect">
            <a:avLst/>
          </a:prstGeom>
        </p:spPr>
        <p:txBody>
          <a:bodyPr lIns="91439" tIns="45719" rIns="91439" bIns="45719"/>
          <a:lstStyle>
            <a:lvl1pPr>
              <a:defRPr/>
            </a:lvl1pPr>
          </a:lstStyle>
          <a:p>
            <a:r>
              <a:rPr lang="en-GB"/>
              <a:t>Sett inn film. </a:t>
            </a:r>
            <a:r>
              <a:rPr lang="en-GB" err="1"/>
              <a:t>Tilpass</a:t>
            </a:r>
            <a:r>
              <a:rPr lang="en-GB"/>
              <a:t> </a:t>
            </a:r>
            <a:r>
              <a:rPr lang="en-GB" err="1"/>
              <a:t>til</a:t>
            </a:r>
            <a:r>
              <a:rPr lang="en-GB"/>
              <a:t> </a:t>
            </a:r>
            <a:r>
              <a:rPr lang="en-GB" err="1"/>
              <a:t>ønsket</a:t>
            </a:r>
            <a:r>
              <a:rPr lang="en-GB"/>
              <a:t> </a:t>
            </a:r>
            <a:r>
              <a:rPr lang="en-GB" err="1"/>
              <a:t>størrelse</a:t>
            </a:r>
            <a:r>
              <a:rPr lang="en-GB"/>
              <a:t>.</a:t>
            </a:r>
            <a:endParaRPr lang="nb-NO"/>
          </a:p>
        </p:txBody>
      </p:sp>
      <p:sp>
        <p:nvSpPr>
          <p:cNvPr id="7" name="marking" hidden="1">
            <a:extLst>
              <a:ext uri="{FF2B5EF4-FFF2-40B4-BE49-F238E27FC236}">
                <a16:creationId xmlns:a16="http://schemas.microsoft.com/office/drawing/2014/main" id="{4AAA0657-6BC7-4544-8A6F-4C7DA1D094BF}"/>
              </a:ext>
            </a:extLst>
          </p:cNvPr>
          <p:cNvSpPr/>
          <p:nvPr/>
        </p:nvSpPr>
        <p:spPr>
          <a:xfrm>
            <a:off x="1358096" y="-586451"/>
            <a:ext cx="2199190" cy="358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pic>
        <p:nvPicPr>
          <p:cNvPr id="6" name="Bilde 21">
            <a:extLst>
              <a:ext uri="{FF2B5EF4-FFF2-40B4-BE49-F238E27FC236}">
                <a16:creationId xmlns:a16="http://schemas.microsoft.com/office/drawing/2014/main" id="{FC1131D6-8E9D-FB43-B324-A3C0F33BB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Tree>
    <p:extLst>
      <p:ext uri="{BB962C8B-B14F-4D97-AF65-F5344CB8AC3E}">
        <p14:creationId xmlns:p14="http://schemas.microsoft.com/office/powerpoint/2010/main" val="2127078636"/>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killeark">
    <p:bg>
      <p:bgPr>
        <a:solidFill>
          <a:schemeClr val="accent1"/>
        </a:solidFill>
        <a:effectLst/>
      </p:bgPr>
    </p:bg>
    <p:spTree>
      <p:nvGrpSpPr>
        <p:cNvPr id="1" name=""/>
        <p:cNvGrpSpPr/>
        <p:nvPr/>
      </p:nvGrpSpPr>
      <p:grpSpPr>
        <a:xfrm>
          <a:off x="0" y="0"/>
          <a:ext cx="0" cy="0"/>
          <a:chOff x="0" y="0"/>
          <a:chExt cx="0" cy="0"/>
        </a:xfrm>
      </p:grpSpPr>
      <p:sp>
        <p:nvSpPr>
          <p:cNvPr id="12" name="Title Text"/>
          <p:cNvSpPr txBox="1">
            <a:spLocks noGrp="1"/>
          </p:cNvSpPr>
          <p:nvPr>
            <p:ph type="title" hasCustomPrompt="1"/>
          </p:nvPr>
        </p:nvSpPr>
        <p:spPr>
          <a:xfrm>
            <a:off x="354592" y="1708580"/>
            <a:ext cx="11482817" cy="3440840"/>
          </a:xfrm>
          <a:prstGeom prst="rect">
            <a:avLst/>
          </a:prstGeom>
        </p:spPr>
        <p:txBody>
          <a:bodyPr anchor="ctr">
            <a:normAutofit/>
          </a:bodyPr>
          <a:lstStyle>
            <a:lvl1pPr algn="ctr">
              <a:defRPr sz="5500">
                <a:solidFill>
                  <a:srgbClr val="FFFFFF"/>
                </a:solidFill>
                <a:latin typeface="Georgia" panose="02040502050405020303" pitchFamily="18" charset="0"/>
              </a:defRPr>
            </a:lvl1pPr>
          </a:lstStyle>
          <a:p>
            <a:r>
              <a:rPr lang="nb-NO"/>
              <a:t>skilleark</a:t>
            </a:r>
            <a:endParaRPr/>
          </a:p>
        </p:txBody>
      </p:sp>
      <p:sp>
        <p:nvSpPr>
          <p:cNvPr id="16"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9" name="Plassholder for lysbildenummer 5">
            <a:extLst>
              <a:ext uri="{FF2B5EF4-FFF2-40B4-BE49-F238E27FC236}">
                <a16:creationId xmlns:a16="http://schemas.microsoft.com/office/drawing/2014/main" id="{B6A4C924-9A08-6A4E-89FD-94E6B2A2882C}"/>
              </a:ext>
            </a:extLst>
          </p:cNvPr>
          <p:cNvSpPr txBox="1">
            <a:spLocks/>
          </p:cNvSpPr>
          <p:nvPr/>
        </p:nvSpPr>
        <p:spPr>
          <a:xfrm>
            <a:off x="11445768" y="6356352"/>
            <a:ext cx="412529" cy="365125"/>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Arial"/>
                <a:cs typeface="Arial" panose="020B0604020202020204" pitchFamily="34" charset="0"/>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solidFill>
                  <a:schemeClr val="bg1"/>
                </a:solidFill>
              </a:rPr>
              <a:pPr/>
              <a:t>‹#›</a:t>
            </a:fld>
            <a:endParaRPr lang="nb-NO" sz="700">
              <a:solidFill>
                <a:schemeClr val="bg1"/>
              </a:solidFill>
            </a:endParaRPr>
          </a:p>
        </p:txBody>
      </p:sp>
      <p:pic>
        <p:nvPicPr>
          <p:cNvPr id="10" name="KLP2016_logoRGB 2.pdf" descr="KLP2016_logoRGB 2.pdf">
            <a:extLst>
              <a:ext uri="{FF2B5EF4-FFF2-40B4-BE49-F238E27FC236}">
                <a16:creationId xmlns:a16="http://schemas.microsoft.com/office/drawing/2014/main" id="{8950D93B-0CFA-EE41-90CF-093A1699E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415" y="6226630"/>
            <a:ext cx="569100" cy="344667"/>
          </a:xfrm>
          <a:prstGeom prst="rect">
            <a:avLst/>
          </a:prstGeom>
          <a:ln w="12700">
            <a:miter lim="400000"/>
          </a:ln>
        </p:spPr>
      </p:pic>
      <p:sp>
        <p:nvSpPr>
          <p:cNvPr id="11" name="marking" hidden="1">
            <a:extLst>
              <a:ext uri="{FF2B5EF4-FFF2-40B4-BE49-F238E27FC236}">
                <a16:creationId xmlns:a16="http://schemas.microsoft.com/office/drawing/2014/main" id="{DC5E9F8E-A138-41A7-B474-48000FBE7DD2}"/>
              </a:ext>
            </a:extLst>
          </p:cNvPr>
          <p:cNvSpPr/>
          <p:nvPr/>
        </p:nvSpPr>
        <p:spPr>
          <a:xfrm>
            <a:off x="1053296" y="-891251"/>
            <a:ext cx="2199190" cy="358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Tree>
    <p:extLst>
      <p:ext uri="{BB962C8B-B14F-4D97-AF65-F5344CB8AC3E}">
        <p14:creationId xmlns:p14="http://schemas.microsoft.com/office/powerpoint/2010/main" val="1002251937"/>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skilleark grønn">
    <p:bg>
      <p:bgPr>
        <a:solidFill>
          <a:schemeClr val="accent6"/>
        </a:solidFill>
        <a:effectLst/>
      </p:bgPr>
    </p:bg>
    <p:spTree>
      <p:nvGrpSpPr>
        <p:cNvPr id="1" name=""/>
        <p:cNvGrpSpPr/>
        <p:nvPr/>
      </p:nvGrpSpPr>
      <p:grpSpPr>
        <a:xfrm>
          <a:off x="0" y="0"/>
          <a:ext cx="0" cy="0"/>
          <a:chOff x="0" y="0"/>
          <a:chExt cx="0" cy="0"/>
        </a:xfrm>
      </p:grpSpPr>
      <p:sp>
        <p:nvSpPr>
          <p:cNvPr id="12" name="Title Text"/>
          <p:cNvSpPr txBox="1">
            <a:spLocks noGrp="1"/>
          </p:cNvSpPr>
          <p:nvPr>
            <p:ph type="title" hasCustomPrompt="1"/>
          </p:nvPr>
        </p:nvSpPr>
        <p:spPr>
          <a:xfrm>
            <a:off x="354592" y="1708580"/>
            <a:ext cx="11482817" cy="3440840"/>
          </a:xfrm>
          <a:prstGeom prst="rect">
            <a:avLst/>
          </a:prstGeom>
        </p:spPr>
        <p:txBody>
          <a:bodyPr anchor="ctr">
            <a:normAutofit/>
          </a:bodyPr>
          <a:lstStyle>
            <a:lvl1pPr algn="ctr">
              <a:defRPr sz="5500">
                <a:solidFill>
                  <a:schemeClr val="tx1"/>
                </a:solidFill>
                <a:latin typeface="Georgia" panose="02040502050405020303" pitchFamily="18" charset="0"/>
              </a:defRPr>
            </a:lvl1pPr>
          </a:lstStyle>
          <a:p>
            <a:r>
              <a:rPr lang="nb-NO"/>
              <a:t>Skilleark grønn</a:t>
            </a:r>
            <a:endParaRPr/>
          </a:p>
        </p:txBody>
      </p:sp>
      <p:sp>
        <p:nvSpPr>
          <p:cNvPr id="9" name="Plassholder for lysbildenummer 5">
            <a:extLst>
              <a:ext uri="{FF2B5EF4-FFF2-40B4-BE49-F238E27FC236}">
                <a16:creationId xmlns:a16="http://schemas.microsoft.com/office/drawing/2014/main" id="{B6A4C924-9A08-6A4E-89FD-94E6B2A2882C}"/>
              </a:ext>
            </a:extLst>
          </p:cNvPr>
          <p:cNvSpPr txBox="1">
            <a:spLocks/>
          </p:cNvSpPr>
          <p:nvPr/>
        </p:nvSpPr>
        <p:spPr>
          <a:xfrm>
            <a:off x="11445768" y="6356352"/>
            <a:ext cx="412529" cy="365125"/>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Arial"/>
                <a:cs typeface="Arial" panose="020B0604020202020204" pitchFamily="34" charset="0"/>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solidFill>
                  <a:schemeClr val="tx1"/>
                </a:solidFill>
              </a:rPr>
              <a:pPr/>
              <a:t>‹#›</a:t>
            </a:fld>
            <a:endParaRPr lang="nb-NO" sz="700">
              <a:solidFill>
                <a:schemeClr val="tx1"/>
              </a:solidFill>
            </a:endParaRPr>
          </a:p>
        </p:txBody>
      </p:sp>
      <p:sp>
        <p:nvSpPr>
          <p:cNvPr id="11" name="marking" hidden="1">
            <a:extLst>
              <a:ext uri="{FF2B5EF4-FFF2-40B4-BE49-F238E27FC236}">
                <a16:creationId xmlns:a16="http://schemas.microsoft.com/office/drawing/2014/main" id="{DC5E9F8E-A138-41A7-B474-48000FBE7DD2}"/>
              </a:ext>
            </a:extLst>
          </p:cNvPr>
          <p:cNvSpPr/>
          <p:nvPr/>
        </p:nvSpPr>
        <p:spPr>
          <a:xfrm>
            <a:off x="1053296" y="-891251"/>
            <a:ext cx="2199190" cy="358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pic>
        <p:nvPicPr>
          <p:cNvPr id="6" name="Bilde 21">
            <a:extLst>
              <a:ext uri="{FF2B5EF4-FFF2-40B4-BE49-F238E27FC236}">
                <a16:creationId xmlns:a16="http://schemas.microsoft.com/office/drawing/2014/main" id="{A9815DBB-FB75-CB4E-9074-B4C11973F3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Tree>
    <p:extLst>
      <p:ext uri="{BB962C8B-B14F-4D97-AF65-F5344CB8AC3E}">
        <p14:creationId xmlns:p14="http://schemas.microsoft.com/office/powerpoint/2010/main" val="2077321514"/>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Underkapittel">
    <p:bg>
      <p:bgPr>
        <a:solidFill>
          <a:schemeClr val="accent6"/>
        </a:solidFill>
        <a:effectLst/>
      </p:bgPr>
    </p:bg>
    <p:spTree>
      <p:nvGrpSpPr>
        <p:cNvPr id="1" name=""/>
        <p:cNvGrpSpPr/>
        <p:nvPr/>
      </p:nvGrpSpPr>
      <p:grpSpPr>
        <a:xfrm>
          <a:off x="0" y="0"/>
          <a:ext cx="0" cy="0"/>
          <a:chOff x="0" y="0"/>
          <a:chExt cx="0" cy="0"/>
        </a:xfrm>
      </p:grpSpPr>
      <p:sp>
        <p:nvSpPr>
          <p:cNvPr id="62" name="Title Text"/>
          <p:cNvSpPr txBox="1">
            <a:spLocks noGrp="1"/>
          </p:cNvSpPr>
          <p:nvPr>
            <p:ph type="title" hasCustomPrompt="1"/>
          </p:nvPr>
        </p:nvSpPr>
        <p:spPr>
          <a:xfrm>
            <a:off x="981126" y="1708580"/>
            <a:ext cx="6593153" cy="3440840"/>
          </a:xfrm>
          <a:prstGeom prst="rect">
            <a:avLst/>
          </a:prstGeom>
        </p:spPr>
        <p:txBody>
          <a:bodyPr anchor="ctr">
            <a:normAutofit/>
          </a:bodyPr>
          <a:lstStyle>
            <a:lvl1pPr algn="l">
              <a:defRPr sz="5500">
                <a:latin typeface="Georgia" panose="02040502050405020303" pitchFamily="18" charset="0"/>
              </a:defRPr>
            </a:lvl1pPr>
          </a:lstStyle>
          <a:p>
            <a:r>
              <a:rPr lang="nb-NO"/>
              <a:t>Sett inn tittel</a:t>
            </a:r>
            <a:endParaRPr/>
          </a:p>
        </p:txBody>
      </p:sp>
      <p:pic>
        <p:nvPicPr>
          <p:cNvPr id="8" name="Bilde 21">
            <a:extLst>
              <a:ext uri="{FF2B5EF4-FFF2-40B4-BE49-F238E27FC236}">
                <a16:creationId xmlns:a16="http://schemas.microsoft.com/office/drawing/2014/main" id="{6B161ED0-AD68-0F41-911E-58C22A75A2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20" y="6225733"/>
            <a:ext cx="571081" cy="345757"/>
          </a:xfrm>
          <a:prstGeom prst="rect">
            <a:avLst/>
          </a:prstGeom>
        </p:spPr>
      </p:pic>
      <p:sp>
        <p:nvSpPr>
          <p:cNvPr id="9" name="Plassholder for lysbildenummer 5">
            <a:extLst>
              <a:ext uri="{FF2B5EF4-FFF2-40B4-BE49-F238E27FC236}">
                <a16:creationId xmlns:a16="http://schemas.microsoft.com/office/drawing/2014/main" id="{C6D01E4E-7DBC-7941-BB40-92308FB4385D}"/>
              </a:ext>
            </a:extLst>
          </p:cNvPr>
          <p:cNvSpPr txBox="1">
            <a:spLocks/>
          </p:cNvSpPr>
          <p:nvPr/>
        </p:nvSpPr>
        <p:spPr>
          <a:xfrm>
            <a:off x="11655356" y="6461969"/>
            <a:ext cx="202941" cy="153888"/>
          </a:xfrm>
          <a:prstGeom prst="rect">
            <a:avLst/>
          </a:prstGeom>
          <a:ln w="12700">
            <a:miter lim="400000"/>
          </a:ln>
        </p:spPr>
        <p:txBody>
          <a:bodyPr vert="horz" wrap="none" lIns="45720" tIns="22860" rIns="45720" bIns="2286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Helvetica Neue Light"/>
                <a:cs typeface="Arial" panose="020B0604020202020204" pitchFamily="34" charset="0"/>
                <a:sym typeface="Helvetica Neue Light"/>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pPr/>
              <a:t>‹#›</a:t>
            </a:fld>
            <a:endParaRPr lang="nb-NO" sz="700"/>
          </a:p>
        </p:txBody>
      </p:sp>
      <p:sp>
        <p:nvSpPr>
          <p:cNvPr id="10" name="marking" hidden="1">
            <a:extLst>
              <a:ext uri="{FF2B5EF4-FFF2-40B4-BE49-F238E27FC236}">
                <a16:creationId xmlns:a16="http://schemas.microsoft.com/office/drawing/2014/main" id="{438E2D21-7D2E-4A49-BFC9-7E03EF104EA5}"/>
              </a:ext>
            </a:extLst>
          </p:cNvPr>
          <p:cNvSpPr/>
          <p:nvPr/>
        </p:nvSpPr>
        <p:spPr>
          <a:xfrm>
            <a:off x="1053296" y="-891251"/>
            <a:ext cx="2199190" cy="35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Tree>
    <p:extLst>
      <p:ext uri="{BB962C8B-B14F-4D97-AF65-F5344CB8AC3E}">
        <p14:creationId xmlns:p14="http://schemas.microsoft.com/office/powerpoint/2010/main" val="2105442474"/>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iten tittle og 3 ikoner og tekst og rosa bakgrunn">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47CA81F4-8C52-5147-AC5E-9DE347491C6D}"/>
              </a:ext>
            </a:extLst>
          </p:cNvPr>
          <p:cNvSpPr/>
          <p:nvPr/>
        </p:nvSpPr>
        <p:spPr>
          <a:xfrm>
            <a:off x="1" y="0"/>
            <a:ext cx="12192000" cy="6858000"/>
          </a:xfrm>
          <a:prstGeom prst="rect">
            <a:avLst/>
          </a:prstGeom>
          <a:solidFill>
            <a:srgbClr val="FFE1E1"/>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68" name="Image"/>
          <p:cNvSpPr>
            <a:spLocks noGrp="1"/>
          </p:cNvSpPr>
          <p:nvPr>
            <p:ph type="pic" sz="quarter" idx="15" hasCustomPrompt="1"/>
          </p:nvPr>
        </p:nvSpPr>
        <p:spPr>
          <a:xfrm>
            <a:off x="5526916" y="2890960"/>
            <a:ext cx="1149351" cy="1149351"/>
          </a:xfrm>
          <a:prstGeom prst="rect">
            <a:avLst/>
          </a:prstGeom>
        </p:spPr>
        <p:txBody>
          <a:bodyPr lIns="91439" tIns="45719" rIns="91439" bIns="45719" anchor="t">
            <a:noAutofit/>
          </a:bodyPr>
          <a:lstStyle/>
          <a:p>
            <a:r>
              <a:rPr lang="en-GB"/>
              <a:t>Sett inn ikon</a:t>
            </a:r>
          </a:p>
        </p:txBody>
      </p:sp>
      <p:sp>
        <p:nvSpPr>
          <p:cNvPr id="17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pic>
        <p:nvPicPr>
          <p:cNvPr id="17" name="Bilde 21">
            <a:extLst>
              <a:ext uri="{FF2B5EF4-FFF2-40B4-BE49-F238E27FC236}">
                <a16:creationId xmlns:a16="http://schemas.microsoft.com/office/drawing/2014/main" id="{ED380FEA-0C22-4548-94FC-7BAF7591E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20" y="6225733"/>
            <a:ext cx="571081" cy="345757"/>
          </a:xfrm>
          <a:prstGeom prst="rect">
            <a:avLst/>
          </a:prstGeom>
        </p:spPr>
      </p:pic>
      <p:sp>
        <p:nvSpPr>
          <p:cNvPr id="30" name="Image">
            <a:extLst>
              <a:ext uri="{FF2B5EF4-FFF2-40B4-BE49-F238E27FC236}">
                <a16:creationId xmlns:a16="http://schemas.microsoft.com/office/drawing/2014/main" id="{5ACE597B-9498-C74F-922B-A876A4B5ACEA}"/>
              </a:ext>
            </a:extLst>
          </p:cNvPr>
          <p:cNvSpPr>
            <a:spLocks noGrp="1"/>
          </p:cNvSpPr>
          <p:nvPr>
            <p:ph type="pic" sz="quarter" idx="17" hasCustomPrompt="1"/>
          </p:nvPr>
        </p:nvSpPr>
        <p:spPr>
          <a:xfrm>
            <a:off x="1711038" y="2890960"/>
            <a:ext cx="1149351" cy="1149351"/>
          </a:xfrm>
          <a:prstGeom prst="rect">
            <a:avLst/>
          </a:prstGeom>
        </p:spPr>
        <p:txBody>
          <a:bodyPr lIns="91439" tIns="45719" rIns="91439" bIns="45719" anchor="t">
            <a:noAutofit/>
          </a:bodyPr>
          <a:lstStyle>
            <a:lvl1pPr>
              <a:defRPr/>
            </a:lvl1pPr>
          </a:lstStyle>
          <a:p>
            <a:r>
              <a:rPr lang="en-GB"/>
              <a:t>Sett inn ikon</a:t>
            </a:r>
            <a:endParaRPr/>
          </a:p>
        </p:txBody>
      </p:sp>
      <p:sp>
        <p:nvSpPr>
          <p:cNvPr id="43" name="Image">
            <a:extLst>
              <a:ext uri="{FF2B5EF4-FFF2-40B4-BE49-F238E27FC236}">
                <a16:creationId xmlns:a16="http://schemas.microsoft.com/office/drawing/2014/main" id="{55FF6850-B833-C143-AC00-D9CA01DCEB33}"/>
              </a:ext>
            </a:extLst>
          </p:cNvPr>
          <p:cNvSpPr>
            <a:spLocks noGrp="1"/>
          </p:cNvSpPr>
          <p:nvPr>
            <p:ph type="pic" sz="quarter" idx="21" hasCustomPrompt="1"/>
          </p:nvPr>
        </p:nvSpPr>
        <p:spPr>
          <a:xfrm>
            <a:off x="9370953" y="2890960"/>
            <a:ext cx="1149350" cy="1149351"/>
          </a:xfrm>
          <a:prstGeom prst="rect">
            <a:avLst/>
          </a:prstGeom>
        </p:spPr>
        <p:txBody>
          <a:bodyPr lIns="91439" tIns="45719" rIns="91439" bIns="45719" anchor="t">
            <a:noAutofit/>
          </a:bodyPr>
          <a:lstStyle/>
          <a:p>
            <a:r>
              <a:rPr lang="en-GB"/>
              <a:t>Sett inn ikon</a:t>
            </a:r>
          </a:p>
        </p:txBody>
      </p:sp>
      <p:sp>
        <p:nvSpPr>
          <p:cNvPr id="21" name="Text Placeholder 2">
            <a:extLst>
              <a:ext uri="{FF2B5EF4-FFF2-40B4-BE49-F238E27FC236}">
                <a16:creationId xmlns:a16="http://schemas.microsoft.com/office/drawing/2014/main" id="{72682F5F-E0E6-F840-9837-1D12E22E956D}"/>
              </a:ext>
            </a:extLst>
          </p:cNvPr>
          <p:cNvSpPr>
            <a:spLocks noGrp="1"/>
          </p:cNvSpPr>
          <p:nvPr>
            <p:ph type="body" sz="quarter" idx="38" hasCustomPrompt="1"/>
          </p:nvPr>
        </p:nvSpPr>
        <p:spPr>
          <a:xfrm>
            <a:off x="901681"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2" name="Text Placeholder 2">
            <a:extLst>
              <a:ext uri="{FF2B5EF4-FFF2-40B4-BE49-F238E27FC236}">
                <a16:creationId xmlns:a16="http://schemas.microsoft.com/office/drawing/2014/main" id="{0E7B031D-02DC-0049-B598-FD0D8E4C5F4C}"/>
              </a:ext>
            </a:extLst>
          </p:cNvPr>
          <p:cNvSpPr>
            <a:spLocks noGrp="1"/>
          </p:cNvSpPr>
          <p:nvPr>
            <p:ph type="body" sz="quarter" idx="40" hasCustomPrompt="1"/>
          </p:nvPr>
        </p:nvSpPr>
        <p:spPr>
          <a:xfrm>
            <a:off x="8561258"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3" name="Text Placeholder 2">
            <a:extLst>
              <a:ext uri="{FF2B5EF4-FFF2-40B4-BE49-F238E27FC236}">
                <a16:creationId xmlns:a16="http://schemas.microsoft.com/office/drawing/2014/main" id="{CE1CEC27-245A-6D43-93CD-B22242E54F3B}"/>
              </a:ext>
            </a:extLst>
          </p:cNvPr>
          <p:cNvSpPr>
            <a:spLocks noGrp="1"/>
          </p:cNvSpPr>
          <p:nvPr>
            <p:ph type="body" sz="quarter" idx="43" hasCustomPrompt="1"/>
          </p:nvPr>
        </p:nvSpPr>
        <p:spPr>
          <a:xfrm>
            <a:off x="4708625"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14" name="Tittel">
            <a:extLst>
              <a:ext uri="{FF2B5EF4-FFF2-40B4-BE49-F238E27FC236}">
                <a16:creationId xmlns:a16="http://schemas.microsoft.com/office/drawing/2014/main" id="{68A1347A-8114-E346-99EA-C4A65EFF9686}"/>
              </a:ext>
            </a:extLst>
          </p:cNvPr>
          <p:cNvSpPr txBox="1">
            <a:spLocks noGrp="1"/>
          </p:cNvSpPr>
          <p:nvPr>
            <p:ph type="body" sz="quarter" idx="14" hasCustomPrompt="1"/>
          </p:nvPr>
        </p:nvSpPr>
        <p:spPr>
          <a:xfrm>
            <a:off x="341891" y="424800"/>
            <a:ext cx="11508218" cy="533479"/>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Tittel</a:t>
            </a:r>
          </a:p>
        </p:txBody>
      </p:sp>
    </p:spTree>
    <p:extLst>
      <p:ext uri="{BB962C8B-B14F-4D97-AF65-F5344CB8AC3E}">
        <p14:creationId xmlns:p14="http://schemas.microsoft.com/office/powerpoint/2010/main" val="1290955514"/>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iten tittle og 4 ikoner og tekst og rosa bakgrunn">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47CA81F4-8C52-5147-AC5E-9DE347491C6D}"/>
              </a:ext>
            </a:extLst>
          </p:cNvPr>
          <p:cNvSpPr/>
          <p:nvPr/>
        </p:nvSpPr>
        <p:spPr>
          <a:xfrm>
            <a:off x="1" y="0"/>
            <a:ext cx="12192000" cy="6858000"/>
          </a:xfrm>
          <a:prstGeom prst="rect">
            <a:avLst/>
          </a:prstGeom>
          <a:solidFill>
            <a:srgbClr val="FFE1E1"/>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68" name="Image"/>
          <p:cNvSpPr>
            <a:spLocks noGrp="1"/>
          </p:cNvSpPr>
          <p:nvPr>
            <p:ph type="pic" sz="quarter" idx="15" hasCustomPrompt="1"/>
          </p:nvPr>
        </p:nvSpPr>
        <p:spPr>
          <a:xfrm>
            <a:off x="4264343" y="2890960"/>
            <a:ext cx="1149351" cy="1149351"/>
          </a:xfrm>
          <a:prstGeom prst="rect">
            <a:avLst/>
          </a:prstGeom>
        </p:spPr>
        <p:txBody>
          <a:bodyPr lIns="91439" tIns="45719" rIns="91439" bIns="45719" anchor="t">
            <a:noAutofit/>
          </a:bodyPr>
          <a:lstStyle/>
          <a:p>
            <a:r>
              <a:rPr lang="en-GB"/>
              <a:t>Sett inn ikon</a:t>
            </a:r>
          </a:p>
        </p:txBody>
      </p:sp>
      <p:sp>
        <p:nvSpPr>
          <p:cNvPr id="17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pic>
        <p:nvPicPr>
          <p:cNvPr id="17" name="Bilde 21">
            <a:extLst>
              <a:ext uri="{FF2B5EF4-FFF2-40B4-BE49-F238E27FC236}">
                <a16:creationId xmlns:a16="http://schemas.microsoft.com/office/drawing/2014/main" id="{ED380FEA-0C22-4548-94FC-7BAF7591E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20" y="6225733"/>
            <a:ext cx="571081" cy="345757"/>
          </a:xfrm>
          <a:prstGeom prst="rect">
            <a:avLst/>
          </a:prstGeom>
        </p:spPr>
      </p:pic>
      <p:sp>
        <p:nvSpPr>
          <p:cNvPr id="37" name="Text Placeholder 2">
            <a:extLst>
              <a:ext uri="{FF2B5EF4-FFF2-40B4-BE49-F238E27FC236}">
                <a16:creationId xmlns:a16="http://schemas.microsoft.com/office/drawing/2014/main" id="{E200A439-F2E6-5F47-A225-89C8527B988A}"/>
              </a:ext>
            </a:extLst>
          </p:cNvPr>
          <p:cNvSpPr>
            <a:spLocks noGrp="1"/>
          </p:cNvSpPr>
          <p:nvPr>
            <p:ph type="body" sz="quarter" idx="39" hasCustomPrompt="1"/>
          </p:nvPr>
        </p:nvSpPr>
        <p:spPr>
          <a:xfrm>
            <a:off x="3454873"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30" name="Image">
            <a:extLst>
              <a:ext uri="{FF2B5EF4-FFF2-40B4-BE49-F238E27FC236}">
                <a16:creationId xmlns:a16="http://schemas.microsoft.com/office/drawing/2014/main" id="{5ACE597B-9498-C74F-922B-A876A4B5ACEA}"/>
              </a:ext>
            </a:extLst>
          </p:cNvPr>
          <p:cNvSpPr>
            <a:spLocks noGrp="1"/>
          </p:cNvSpPr>
          <p:nvPr>
            <p:ph type="pic" sz="quarter" idx="17" hasCustomPrompt="1"/>
          </p:nvPr>
        </p:nvSpPr>
        <p:spPr>
          <a:xfrm>
            <a:off x="1711038" y="2890960"/>
            <a:ext cx="1149351" cy="1149351"/>
          </a:xfrm>
          <a:prstGeom prst="rect">
            <a:avLst/>
          </a:prstGeom>
        </p:spPr>
        <p:txBody>
          <a:bodyPr lIns="91439" tIns="45719" rIns="91439" bIns="45719" anchor="t">
            <a:noAutofit/>
          </a:bodyPr>
          <a:lstStyle/>
          <a:p>
            <a:r>
              <a:rPr lang="en-GB"/>
              <a:t>Sett inn ikon</a:t>
            </a:r>
          </a:p>
        </p:txBody>
      </p:sp>
      <p:sp>
        <p:nvSpPr>
          <p:cNvPr id="39" name="Text Placeholder 2">
            <a:extLst>
              <a:ext uri="{FF2B5EF4-FFF2-40B4-BE49-F238E27FC236}">
                <a16:creationId xmlns:a16="http://schemas.microsoft.com/office/drawing/2014/main" id="{7876A2E2-4563-E84E-BEA8-0A3C1E1ADA4B}"/>
              </a:ext>
            </a:extLst>
          </p:cNvPr>
          <p:cNvSpPr>
            <a:spLocks noGrp="1"/>
          </p:cNvSpPr>
          <p:nvPr>
            <p:ph type="body" sz="quarter" idx="38" hasCustomPrompt="1"/>
          </p:nvPr>
        </p:nvSpPr>
        <p:spPr>
          <a:xfrm>
            <a:off x="901681"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3" name="Image">
            <a:extLst>
              <a:ext uri="{FF2B5EF4-FFF2-40B4-BE49-F238E27FC236}">
                <a16:creationId xmlns:a16="http://schemas.microsoft.com/office/drawing/2014/main" id="{55FF6850-B833-C143-AC00-D9CA01DCEB33}"/>
              </a:ext>
            </a:extLst>
          </p:cNvPr>
          <p:cNvSpPr>
            <a:spLocks noGrp="1"/>
          </p:cNvSpPr>
          <p:nvPr>
            <p:ph type="pic" sz="quarter" idx="21" hasCustomPrompt="1"/>
          </p:nvPr>
        </p:nvSpPr>
        <p:spPr>
          <a:xfrm>
            <a:off x="9370953" y="2890960"/>
            <a:ext cx="1149350" cy="1149351"/>
          </a:xfrm>
          <a:prstGeom prst="rect">
            <a:avLst/>
          </a:prstGeom>
        </p:spPr>
        <p:txBody>
          <a:bodyPr lIns="91439" tIns="45719" rIns="91439" bIns="45719" anchor="t">
            <a:noAutofit/>
          </a:bodyPr>
          <a:lstStyle/>
          <a:p>
            <a:r>
              <a:rPr lang="en-GB"/>
              <a:t>Sett inn ikon</a:t>
            </a:r>
          </a:p>
        </p:txBody>
      </p:sp>
      <p:sp>
        <p:nvSpPr>
          <p:cNvPr id="52" name="Text Placeholder 2">
            <a:extLst>
              <a:ext uri="{FF2B5EF4-FFF2-40B4-BE49-F238E27FC236}">
                <a16:creationId xmlns:a16="http://schemas.microsoft.com/office/drawing/2014/main" id="{FD1BECAE-34EC-894A-9EB9-1051311908B7}"/>
              </a:ext>
            </a:extLst>
          </p:cNvPr>
          <p:cNvSpPr>
            <a:spLocks noGrp="1"/>
          </p:cNvSpPr>
          <p:nvPr>
            <p:ph type="body" sz="quarter" idx="40" hasCustomPrompt="1"/>
          </p:nvPr>
        </p:nvSpPr>
        <p:spPr>
          <a:xfrm>
            <a:off x="8561258"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0" name="Image">
            <a:extLst>
              <a:ext uri="{FF2B5EF4-FFF2-40B4-BE49-F238E27FC236}">
                <a16:creationId xmlns:a16="http://schemas.microsoft.com/office/drawing/2014/main" id="{1BAC2F2B-8E35-5E44-8516-7759D5E8D63E}"/>
              </a:ext>
            </a:extLst>
          </p:cNvPr>
          <p:cNvSpPr>
            <a:spLocks noGrp="1"/>
          </p:cNvSpPr>
          <p:nvPr>
            <p:ph type="pic" sz="quarter" idx="41" hasCustomPrompt="1"/>
          </p:nvPr>
        </p:nvSpPr>
        <p:spPr>
          <a:xfrm>
            <a:off x="6817649" y="2890960"/>
            <a:ext cx="1149351" cy="1149351"/>
          </a:xfrm>
          <a:prstGeom prst="rect">
            <a:avLst/>
          </a:prstGeom>
        </p:spPr>
        <p:txBody>
          <a:bodyPr lIns="91439" tIns="45719" rIns="91439" bIns="45719" anchor="t">
            <a:noAutofit/>
          </a:bodyPr>
          <a:lstStyle/>
          <a:p>
            <a:r>
              <a:rPr lang="en-GB"/>
              <a:t>Sett inn ikon</a:t>
            </a:r>
          </a:p>
        </p:txBody>
      </p:sp>
      <p:sp>
        <p:nvSpPr>
          <p:cNvPr id="22" name="Text Placeholder 2">
            <a:extLst>
              <a:ext uri="{FF2B5EF4-FFF2-40B4-BE49-F238E27FC236}">
                <a16:creationId xmlns:a16="http://schemas.microsoft.com/office/drawing/2014/main" id="{AB55C23B-3C5B-1A47-8B52-0D5F8BC7F675}"/>
              </a:ext>
            </a:extLst>
          </p:cNvPr>
          <p:cNvSpPr>
            <a:spLocks noGrp="1"/>
          </p:cNvSpPr>
          <p:nvPr>
            <p:ph type="body" sz="quarter" idx="43" hasCustomPrompt="1"/>
          </p:nvPr>
        </p:nvSpPr>
        <p:spPr>
          <a:xfrm>
            <a:off x="6008066" y="4193951"/>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1" name="Tittel">
            <a:extLst>
              <a:ext uri="{FF2B5EF4-FFF2-40B4-BE49-F238E27FC236}">
                <a16:creationId xmlns:a16="http://schemas.microsoft.com/office/drawing/2014/main" id="{39966DF4-1AB9-044A-BCBB-E3C7AF53FDD5}"/>
              </a:ext>
            </a:extLst>
          </p:cNvPr>
          <p:cNvSpPr txBox="1">
            <a:spLocks noGrp="1"/>
          </p:cNvSpPr>
          <p:nvPr>
            <p:ph type="body" sz="quarter" idx="14" hasCustomPrompt="1"/>
          </p:nvPr>
        </p:nvSpPr>
        <p:spPr>
          <a:xfrm>
            <a:off x="341891" y="424800"/>
            <a:ext cx="11508218" cy="533479"/>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Tittel</a:t>
            </a:r>
          </a:p>
        </p:txBody>
      </p:sp>
    </p:spTree>
    <p:extLst>
      <p:ext uri="{BB962C8B-B14F-4D97-AF65-F5344CB8AC3E}">
        <p14:creationId xmlns:p14="http://schemas.microsoft.com/office/powerpoint/2010/main" val="3053049050"/>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Liten tittle og 5 ikoner og tekst og rosa bakgrunn">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47CA81F4-8C52-5147-AC5E-9DE347491C6D}"/>
              </a:ext>
            </a:extLst>
          </p:cNvPr>
          <p:cNvSpPr/>
          <p:nvPr/>
        </p:nvSpPr>
        <p:spPr>
          <a:xfrm>
            <a:off x="1" y="0"/>
            <a:ext cx="12192000" cy="6858000"/>
          </a:xfrm>
          <a:prstGeom prst="rect">
            <a:avLst/>
          </a:prstGeom>
          <a:solidFill>
            <a:srgbClr val="FFE1E1"/>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68" name="Image"/>
          <p:cNvSpPr>
            <a:spLocks noGrp="1"/>
          </p:cNvSpPr>
          <p:nvPr>
            <p:ph type="pic" sz="quarter" idx="15" hasCustomPrompt="1"/>
          </p:nvPr>
        </p:nvSpPr>
        <p:spPr>
          <a:xfrm>
            <a:off x="5526916" y="1651316"/>
            <a:ext cx="1149351" cy="1149351"/>
          </a:xfrm>
          <a:prstGeom prst="rect">
            <a:avLst/>
          </a:prstGeom>
        </p:spPr>
        <p:txBody>
          <a:bodyPr lIns="91439" tIns="45719" rIns="91439" bIns="45719" anchor="t">
            <a:noAutofit/>
          </a:bodyPr>
          <a:lstStyle/>
          <a:p>
            <a:r>
              <a:rPr lang="en-GB"/>
              <a:t>Sett inn ikon</a:t>
            </a:r>
          </a:p>
        </p:txBody>
      </p:sp>
      <p:sp>
        <p:nvSpPr>
          <p:cNvPr id="17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pic>
        <p:nvPicPr>
          <p:cNvPr id="17" name="Bilde 21">
            <a:extLst>
              <a:ext uri="{FF2B5EF4-FFF2-40B4-BE49-F238E27FC236}">
                <a16:creationId xmlns:a16="http://schemas.microsoft.com/office/drawing/2014/main" id="{ED380FEA-0C22-4548-94FC-7BAF7591E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20" y="6225733"/>
            <a:ext cx="571081" cy="345757"/>
          </a:xfrm>
          <a:prstGeom prst="rect">
            <a:avLst/>
          </a:prstGeom>
        </p:spPr>
      </p:pic>
      <p:sp>
        <p:nvSpPr>
          <p:cNvPr id="21" name="Image">
            <a:extLst>
              <a:ext uri="{FF2B5EF4-FFF2-40B4-BE49-F238E27FC236}">
                <a16:creationId xmlns:a16="http://schemas.microsoft.com/office/drawing/2014/main" id="{CF790D0E-6806-404A-800B-2C437D86650C}"/>
              </a:ext>
            </a:extLst>
          </p:cNvPr>
          <p:cNvSpPr>
            <a:spLocks noGrp="1"/>
          </p:cNvSpPr>
          <p:nvPr>
            <p:ph type="pic" sz="quarter" idx="26" hasCustomPrompt="1"/>
          </p:nvPr>
        </p:nvSpPr>
        <p:spPr>
          <a:xfrm>
            <a:off x="7411907" y="3926925"/>
            <a:ext cx="1149351" cy="1149351"/>
          </a:xfrm>
          <a:prstGeom prst="rect">
            <a:avLst/>
          </a:prstGeom>
        </p:spPr>
        <p:txBody>
          <a:bodyPr lIns="91439" tIns="45719" rIns="91439" bIns="45719" anchor="t">
            <a:noAutofit/>
          </a:bodyPr>
          <a:lstStyle/>
          <a:p>
            <a:r>
              <a:rPr lang="en-GB"/>
              <a:t>Sett inn ikon</a:t>
            </a:r>
          </a:p>
        </p:txBody>
      </p:sp>
      <p:sp>
        <p:nvSpPr>
          <p:cNvPr id="37" name="Text Placeholder 2">
            <a:extLst>
              <a:ext uri="{FF2B5EF4-FFF2-40B4-BE49-F238E27FC236}">
                <a16:creationId xmlns:a16="http://schemas.microsoft.com/office/drawing/2014/main" id="{E200A439-F2E6-5F47-A225-89C8527B988A}"/>
              </a:ext>
            </a:extLst>
          </p:cNvPr>
          <p:cNvSpPr>
            <a:spLocks noGrp="1"/>
          </p:cNvSpPr>
          <p:nvPr>
            <p:ph type="body" sz="quarter" idx="39" hasCustomPrompt="1"/>
          </p:nvPr>
        </p:nvSpPr>
        <p:spPr>
          <a:xfrm>
            <a:off x="4717218"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9" name="Text Placeholder 2">
            <a:extLst>
              <a:ext uri="{FF2B5EF4-FFF2-40B4-BE49-F238E27FC236}">
                <a16:creationId xmlns:a16="http://schemas.microsoft.com/office/drawing/2014/main" id="{D5F190CC-3287-444B-A3D0-421F72F99F8A}"/>
              </a:ext>
            </a:extLst>
          </p:cNvPr>
          <p:cNvSpPr>
            <a:spLocks noGrp="1"/>
          </p:cNvSpPr>
          <p:nvPr>
            <p:ph type="body" sz="quarter" idx="45" hasCustomPrompt="1"/>
          </p:nvPr>
        </p:nvSpPr>
        <p:spPr>
          <a:xfrm>
            <a:off x="6602211" y="5217467"/>
            <a:ext cx="2768403" cy="318036"/>
          </a:xfrm>
        </p:spPr>
        <p:txBody>
          <a:bodyPr anchor="t" anchorCtr="0">
            <a:spAutoFit/>
          </a:bodyPr>
          <a:lstStyle>
            <a:lvl1pPr marL="0" indent="0" algn="ctr">
              <a:buNone/>
              <a:defRPr sz="1400"/>
            </a:lvl1pPr>
          </a:lstStyle>
          <a:p>
            <a:pPr lvl="0"/>
            <a:r>
              <a:rPr lang="en-GB" err="1"/>
              <a:t>Tekst</a:t>
            </a:r>
            <a:endParaRPr lang="en-GB"/>
          </a:p>
        </p:txBody>
      </p:sp>
      <p:sp>
        <p:nvSpPr>
          <p:cNvPr id="30" name="Image">
            <a:extLst>
              <a:ext uri="{FF2B5EF4-FFF2-40B4-BE49-F238E27FC236}">
                <a16:creationId xmlns:a16="http://schemas.microsoft.com/office/drawing/2014/main" id="{5ACE597B-9498-C74F-922B-A876A4B5ACEA}"/>
              </a:ext>
            </a:extLst>
          </p:cNvPr>
          <p:cNvSpPr>
            <a:spLocks noGrp="1"/>
          </p:cNvSpPr>
          <p:nvPr>
            <p:ph type="pic" sz="quarter" idx="17" hasCustomPrompt="1"/>
          </p:nvPr>
        </p:nvSpPr>
        <p:spPr>
          <a:xfrm>
            <a:off x="1711038" y="1651316"/>
            <a:ext cx="1149351" cy="1149351"/>
          </a:xfrm>
          <a:prstGeom prst="rect">
            <a:avLst/>
          </a:prstGeom>
        </p:spPr>
        <p:txBody>
          <a:bodyPr lIns="91439" tIns="45719" rIns="91439" bIns="45719" anchor="t">
            <a:noAutofit/>
          </a:bodyPr>
          <a:lstStyle>
            <a:lvl1pPr marL="199998" marR="0" indent="-199998" algn="l" defTabSz="901295" rtl="0" eaLnBrk="1" fontAlgn="auto" latinLnBrk="0" hangingPunct="1">
              <a:lnSpc>
                <a:spcPct val="100000"/>
              </a:lnSpc>
              <a:spcBef>
                <a:spcPts val="0"/>
              </a:spcBef>
              <a:spcAft>
                <a:spcPts val="0"/>
              </a:spcAft>
              <a:buClrTx/>
              <a:buSzTx/>
              <a:buFont typeface="Arial" panose="020B0604020202020204" pitchFamily="34" charset="0"/>
              <a:buChar char="•"/>
              <a:tabLst/>
              <a:defRPr/>
            </a:lvl1pPr>
          </a:lstStyle>
          <a:p>
            <a:r>
              <a:rPr lang="en-GB"/>
              <a:t>Sett inn ikon</a:t>
            </a:r>
          </a:p>
        </p:txBody>
      </p:sp>
      <p:sp>
        <p:nvSpPr>
          <p:cNvPr id="31" name="Image">
            <a:extLst>
              <a:ext uri="{FF2B5EF4-FFF2-40B4-BE49-F238E27FC236}">
                <a16:creationId xmlns:a16="http://schemas.microsoft.com/office/drawing/2014/main" id="{B6545B5F-EF77-7041-96D8-A94FAF68D60F}"/>
              </a:ext>
            </a:extLst>
          </p:cNvPr>
          <p:cNvSpPr>
            <a:spLocks noGrp="1"/>
          </p:cNvSpPr>
          <p:nvPr>
            <p:ph type="pic" sz="quarter" idx="27" hasCustomPrompt="1"/>
          </p:nvPr>
        </p:nvSpPr>
        <p:spPr>
          <a:xfrm>
            <a:off x="3596028" y="3926925"/>
            <a:ext cx="1149351" cy="1149351"/>
          </a:xfrm>
          <a:prstGeom prst="rect">
            <a:avLst/>
          </a:prstGeom>
        </p:spPr>
        <p:txBody>
          <a:bodyPr lIns="91439" tIns="45719" rIns="91439" bIns="45719" anchor="t">
            <a:noAutofit/>
          </a:bodyPr>
          <a:lstStyle/>
          <a:p>
            <a:r>
              <a:rPr lang="en-GB"/>
              <a:t>Sett inn ikon</a:t>
            </a:r>
          </a:p>
        </p:txBody>
      </p:sp>
      <p:sp>
        <p:nvSpPr>
          <p:cNvPr id="39" name="Text Placeholder 2">
            <a:extLst>
              <a:ext uri="{FF2B5EF4-FFF2-40B4-BE49-F238E27FC236}">
                <a16:creationId xmlns:a16="http://schemas.microsoft.com/office/drawing/2014/main" id="{7876A2E2-4563-E84E-BEA8-0A3C1E1ADA4B}"/>
              </a:ext>
            </a:extLst>
          </p:cNvPr>
          <p:cNvSpPr>
            <a:spLocks noGrp="1"/>
          </p:cNvSpPr>
          <p:nvPr>
            <p:ph type="body" sz="quarter" idx="38" hasCustomPrompt="1"/>
          </p:nvPr>
        </p:nvSpPr>
        <p:spPr>
          <a:xfrm>
            <a:off x="901681"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1" name="Text Placeholder 2">
            <a:extLst>
              <a:ext uri="{FF2B5EF4-FFF2-40B4-BE49-F238E27FC236}">
                <a16:creationId xmlns:a16="http://schemas.microsoft.com/office/drawing/2014/main" id="{2D71B958-EBD8-E249-AE7A-C5EFB129E5A8}"/>
              </a:ext>
            </a:extLst>
          </p:cNvPr>
          <p:cNvSpPr>
            <a:spLocks noGrp="1"/>
          </p:cNvSpPr>
          <p:nvPr>
            <p:ph type="body" sz="quarter" idx="44" hasCustomPrompt="1"/>
          </p:nvPr>
        </p:nvSpPr>
        <p:spPr>
          <a:xfrm>
            <a:off x="2786672" y="5217467"/>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3" name="Image">
            <a:extLst>
              <a:ext uri="{FF2B5EF4-FFF2-40B4-BE49-F238E27FC236}">
                <a16:creationId xmlns:a16="http://schemas.microsoft.com/office/drawing/2014/main" id="{55FF6850-B833-C143-AC00-D9CA01DCEB33}"/>
              </a:ext>
            </a:extLst>
          </p:cNvPr>
          <p:cNvSpPr>
            <a:spLocks noGrp="1"/>
          </p:cNvSpPr>
          <p:nvPr>
            <p:ph type="pic" sz="quarter" idx="21" hasCustomPrompt="1"/>
          </p:nvPr>
        </p:nvSpPr>
        <p:spPr>
          <a:xfrm>
            <a:off x="9370953" y="1651316"/>
            <a:ext cx="1149350" cy="1149351"/>
          </a:xfrm>
          <a:prstGeom prst="rect">
            <a:avLst/>
          </a:prstGeom>
        </p:spPr>
        <p:txBody>
          <a:bodyPr lIns="91439" tIns="45719" rIns="91439" bIns="45719" anchor="t">
            <a:noAutofit/>
          </a:bodyPr>
          <a:lstStyle/>
          <a:p>
            <a:r>
              <a:rPr lang="en-GB"/>
              <a:t>Sett inn ikon</a:t>
            </a:r>
          </a:p>
        </p:txBody>
      </p:sp>
      <p:sp>
        <p:nvSpPr>
          <p:cNvPr id="52" name="Text Placeholder 2">
            <a:extLst>
              <a:ext uri="{FF2B5EF4-FFF2-40B4-BE49-F238E27FC236}">
                <a16:creationId xmlns:a16="http://schemas.microsoft.com/office/drawing/2014/main" id="{FD1BECAE-34EC-894A-9EB9-1051311908B7}"/>
              </a:ext>
            </a:extLst>
          </p:cNvPr>
          <p:cNvSpPr>
            <a:spLocks noGrp="1"/>
          </p:cNvSpPr>
          <p:nvPr>
            <p:ph type="body" sz="quarter" idx="40" hasCustomPrompt="1"/>
          </p:nvPr>
        </p:nvSpPr>
        <p:spPr>
          <a:xfrm>
            <a:off x="8561258"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7" name="Tittel">
            <a:extLst>
              <a:ext uri="{FF2B5EF4-FFF2-40B4-BE49-F238E27FC236}">
                <a16:creationId xmlns:a16="http://schemas.microsoft.com/office/drawing/2014/main" id="{64DAAB2C-6E65-534B-A837-0BB5E39B4807}"/>
              </a:ext>
            </a:extLst>
          </p:cNvPr>
          <p:cNvSpPr txBox="1">
            <a:spLocks noGrp="1"/>
          </p:cNvSpPr>
          <p:nvPr>
            <p:ph type="body" sz="quarter" idx="14" hasCustomPrompt="1"/>
          </p:nvPr>
        </p:nvSpPr>
        <p:spPr>
          <a:xfrm>
            <a:off x="341891" y="424800"/>
            <a:ext cx="11508218" cy="533479"/>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Tittel</a:t>
            </a:r>
          </a:p>
        </p:txBody>
      </p:sp>
    </p:spTree>
    <p:extLst>
      <p:ext uri="{BB962C8B-B14F-4D97-AF65-F5344CB8AC3E}">
        <p14:creationId xmlns:p14="http://schemas.microsoft.com/office/powerpoint/2010/main" val="3913676273"/>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iten tittle og 6 ikoner og tekst og rosa bakgrunn">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47CA81F4-8C52-5147-AC5E-9DE347491C6D}"/>
              </a:ext>
            </a:extLst>
          </p:cNvPr>
          <p:cNvSpPr/>
          <p:nvPr/>
        </p:nvSpPr>
        <p:spPr>
          <a:xfrm>
            <a:off x="1" y="0"/>
            <a:ext cx="12192000" cy="6858000"/>
          </a:xfrm>
          <a:prstGeom prst="rect">
            <a:avLst/>
          </a:prstGeom>
          <a:solidFill>
            <a:srgbClr val="FFE1E1"/>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68" name="Image"/>
          <p:cNvSpPr>
            <a:spLocks noGrp="1"/>
          </p:cNvSpPr>
          <p:nvPr>
            <p:ph type="pic" sz="quarter" idx="15" hasCustomPrompt="1"/>
          </p:nvPr>
        </p:nvSpPr>
        <p:spPr>
          <a:xfrm>
            <a:off x="5526916" y="1651316"/>
            <a:ext cx="1149351" cy="1149351"/>
          </a:xfrm>
          <a:prstGeom prst="rect">
            <a:avLst/>
          </a:prstGeom>
        </p:spPr>
        <p:txBody>
          <a:bodyPr lIns="91439" tIns="45719" rIns="91439" bIns="45719" anchor="t">
            <a:noAutofit/>
          </a:bodyPr>
          <a:lstStyle/>
          <a:p>
            <a:r>
              <a:rPr lang="en-GB"/>
              <a:t>Sett inn ikon</a:t>
            </a:r>
          </a:p>
        </p:txBody>
      </p:sp>
      <p:sp>
        <p:nvSpPr>
          <p:cNvPr id="174"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pic>
        <p:nvPicPr>
          <p:cNvPr id="17" name="Bilde 21">
            <a:extLst>
              <a:ext uri="{FF2B5EF4-FFF2-40B4-BE49-F238E27FC236}">
                <a16:creationId xmlns:a16="http://schemas.microsoft.com/office/drawing/2014/main" id="{ED380FEA-0C22-4548-94FC-7BAF7591E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20" y="6225733"/>
            <a:ext cx="571081" cy="345757"/>
          </a:xfrm>
          <a:prstGeom prst="rect">
            <a:avLst/>
          </a:prstGeom>
        </p:spPr>
      </p:pic>
      <p:sp>
        <p:nvSpPr>
          <p:cNvPr id="21" name="Image">
            <a:extLst>
              <a:ext uri="{FF2B5EF4-FFF2-40B4-BE49-F238E27FC236}">
                <a16:creationId xmlns:a16="http://schemas.microsoft.com/office/drawing/2014/main" id="{CF790D0E-6806-404A-800B-2C437D86650C}"/>
              </a:ext>
            </a:extLst>
          </p:cNvPr>
          <p:cNvSpPr>
            <a:spLocks noGrp="1"/>
          </p:cNvSpPr>
          <p:nvPr>
            <p:ph type="pic" sz="quarter" idx="26" hasCustomPrompt="1"/>
          </p:nvPr>
        </p:nvSpPr>
        <p:spPr>
          <a:xfrm>
            <a:off x="5526916" y="3926925"/>
            <a:ext cx="1149351" cy="1149351"/>
          </a:xfrm>
          <a:prstGeom prst="rect">
            <a:avLst/>
          </a:prstGeom>
        </p:spPr>
        <p:txBody>
          <a:bodyPr lIns="91439" tIns="45719" rIns="91439" bIns="45719" anchor="t">
            <a:noAutofit/>
          </a:bodyPr>
          <a:lstStyle/>
          <a:p>
            <a:r>
              <a:rPr lang="en-GB"/>
              <a:t>Sett inn ikon</a:t>
            </a:r>
          </a:p>
        </p:txBody>
      </p:sp>
      <p:sp>
        <p:nvSpPr>
          <p:cNvPr id="37" name="Text Placeholder 2">
            <a:extLst>
              <a:ext uri="{FF2B5EF4-FFF2-40B4-BE49-F238E27FC236}">
                <a16:creationId xmlns:a16="http://schemas.microsoft.com/office/drawing/2014/main" id="{E200A439-F2E6-5F47-A225-89C8527B988A}"/>
              </a:ext>
            </a:extLst>
          </p:cNvPr>
          <p:cNvSpPr>
            <a:spLocks noGrp="1"/>
          </p:cNvSpPr>
          <p:nvPr>
            <p:ph type="body" sz="quarter" idx="39" hasCustomPrompt="1"/>
          </p:nvPr>
        </p:nvSpPr>
        <p:spPr>
          <a:xfrm>
            <a:off x="4717218"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9" name="Text Placeholder 2">
            <a:extLst>
              <a:ext uri="{FF2B5EF4-FFF2-40B4-BE49-F238E27FC236}">
                <a16:creationId xmlns:a16="http://schemas.microsoft.com/office/drawing/2014/main" id="{D5F190CC-3287-444B-A3D0-421F72F99F8A}"/>
              </a:ext>
            </a:extLst>
          </p:cNvPr>
          <p:cNvSpPr>
            <a:spLocks noGrp="1"/>
          </p:cNvSpPr>
          <p:nvPr>
            <p:ph type="body" sz="quarter" idx="45" hasCustomPrompt="1"/>
          </p:nvPr>
        </p:nvSpPr>
        <p:spPr>
          <a:xfrm>
            <a:off x="4717218" y="5217467"/>
            <a:ext cx="2768403" cy="318036"/>
          </a:xfrm>
        </p:spPr>
        <p:txBody>
          <a:bodyPr anchor="t" anchorCtr="0">
            <a:spAutoFit/>
          </a:bodyPr>
          <a:lstStyle>
            <a:lvl1pPr marL="0" indent="0" algn="ctr">
              <a:buNone/>
              <a:defRPr sz="1400"/>
            </a:lvl1pPr>
          </a:lstStyle>
          <a:p>
            <a:pPr lvl="0"/>
            <a:r>
              <a:rPr lang="en-GB" err="1"/>
              <a:t>Tekst</a:t>
            </a:r>
            <a:endParaRPr lang="en-GB"/>
          </a:p>
        </p:txBody>
      </p:sp>
      <p:sp>
        <p:nvSpPr>
          <p:cNvPr id="30" name="Image">
            <a:extLst>
              <a:ext uri="{FF2B5EF4-FFF2-40B4-BE49-F238E27FC236}">
                <a16:creationId xmlns:a16="http://schemas.microsoft.com/office/drawing/2014/main" id="{5ACE597B-9498-C74F-922B-A876A4B5ACEA}"/>
              </a:ext>
            </a:extLst>
          </p:cNvPr>
          <p:cNvSpPr>
            <a:spLocks noGrp="1"/>
          </p:cNvSpPr>
          <p:nvPr>
            <p:ph type="pic" sz="quarter" idx="17" hasCustomPrompt="1"/>
          </p:nvPr>
        </p:nvSpPr>
        <p:spPr>
          <a:xfrm>
            <a:off x="1711038" y="1651316"/>
            <a:ext cx="1149351" cy="1149351"/>
          </a:xfrm>
          <a:prstGeom prst="rect">
            <a:avLst/>
          </a:prstGeom>
        </p:spPr>
        <p:txBody>
          <a:bodyPr lIns="91439" tIns="45719" rIns="91439" bIns="45719" anchor="t">
            <a:noAutofit/>
          </a:bodyPr>
          <a:lstStyle/>
          <a:p>
            <a:r>
              <a:rPr lang="en-GB"/>
              <a:t>Sett inn ikon</a:t>
            </a:r>
          </a:p>
        </p:txBody>
      </p:sp>
      <p:sp>
        <p:nvSpPr>
          <p:cNvPr id="31" name="Image">
            <a:extLst>
              <a:ext uri="{FF2B5EF4-FFF2-40B4-BE49-F238E27FC236}">
                <a16:creationId xmlns:a16="http://schemas.microsoft.com/office/drawing/2014/main" id="{B6545B5F-EF77-7041-96D8-A94FAF68D60F}"/>
              </a:ext>
            </a:extLst>
          </p:cNvPr>
          <p:cNvSpPr>
            <a:spLocks noGrp="1"/>
          </p:cNvSpPr>
          <p:nvPr>
            <p:ph type="pic" sz="quarter" idx="27" hasCustomPrompt="1"/>
          </p:nvPr>
        </p:nvSpPr>
        <p:spPr>
          <a:xfrm>
            <a:off x="1711038" y="3926925"/>
            <a:ext cx="1149351" cy="1149351"/>
          </a:xfrm>
          <a:prstGeom prst="rect">
            <a:avLst/>
          </a:prstGeom>
        </p:spPr>
        <p:txBody>
          <a:bodyPr lIns="91439" tIns="45719" rIns="91439" bIns="45719" anchor="t">
            <a:noAutofit/>
          </a:bodyPr>
          <a:lstStyle/>
          <a:p>
            <a:r>
              <a:rPr lang="en-GB"/>
              <a:t>Sett inn ikon</a:t>
            </a:r>
          </a:p>
        </p:txBody>
      </p:sp>
      <p:sp>
        <p:nvSpPr>
          <p:cNvPr id="39" name="Text Placeholder 2">
            <a:extLst>
              <a:ext uri="{FF2B5EF4-FFF2-40B4-BE49-F238E27FC236}">
                <a16:creationId xmlns:a16="http://schemas.microsoft.com/office/drawing/2014/main" id="{7876A2E2-4563-E84E-BEA8-0A3C1E1ADA4B}"/>
              </a:ext>
            </a:extLst>
          </p:cNvPr>
          <p:cNvSpPr>
            <a:spLocks noGrp="1"/>
          </p:cNvSpPr>
          <p:nvPr>
            <p:ph type="body" sz="quarter" idx="38" hasCustomPrompt="1"/>
          </p:nvPr>
        </p:nvSpPr>
        <p:spPr>
          <a:xfrm>
            <a:off x="901681"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1" name="Text Placeholder 2">
            <a:extLst>
              <a:ext uri="{FF2B5EF4-FFF2-40B4-BE49-F238E27FC236}">
                <a16:creationId xmlns:a16="http://schemas.microsoft.com/office/drawing/2014/main" id="{2D71B958-EBD8-E249-AE7A-C5EFB129E5A8}"/>
              </a:ext>
            </a:extLst>
          </p:cNvPr>
          <p:cNvSpPr>
            <a:spLocks noGrp="1"/>
          </p:cNvSpPr>
          <p:nvPr>
            <p:ph type="body" sz="quarter" idx="44" hasCustomPrompt="1"/>
          </p:nvPr>
        </p:nvSpPr>
        <p:spPr>
          <a:xfrm>
            <a:off x="901681" y="5217467"/>
            <a:ext cx="2768403" cy="318036"/>
          </a:xfrm>
        </p:spPr>
        <p:txBody>
          <a:bodyPr anchor="t" anchorCtr="0">
            <a:spAutoFit/>
          </a:bodyPr>
          <a:lstStyle>
            <a:lvl1pPr marL="0" indent="0" algn="ctr">
              <a:buNone/>
              <a:defRPr sz="1400"/>
            </a:lvl1pPr>
          </a:lstStyle>
          <a:p>
            <a:pPr lvl="0"/>
            <a:r>
              <a:rPr lang="en-GB" err="1"/>
              <a:t>Tekst</a:t>
            </a:r>
            <a:endParaRPr lang="en-GB"/>
          </a:p>
        </p:txBody>
      </p:sp>
      <p:sp>
        <p:nvSpPr>
          <p:cNvPr id="43" name="Image">
            <a:extLst>
              <a:ext uri="{FF2B5EF4-FFF2-40B4-BE49-F238E27FC236}">
                <a16:creationId xmlns:a16="http://schemas.microsoft.com/office/drawing/2014/main" id="{55FF6850-B833-C143-AC00-D9CA01DCEB33}"/>
              </a:ext>
            </a:extLst>
          </p:cNvPr>
          <p:cNvSpPr>
            <a:spLocks noGrp="1"/>
          </p:cNvSpPr>
          <p:nvPr>
            <p:ph type="pic" sz="quarter" idx="21" hasCustomPrompt="1"/>
          </p:nvPr>
        </p:nvSpPr>
        <p:spPr>
          <a:xfrm>
            <a:off x="9370953" y="1651316"/>
            <a:ext cx="1149350" cy="1149351"/>
          </a:xfrm>
          <a:prstGeom prst="rect">
            <a:avLst/>
          </a:prstGeom>
        </p:spPr>
        <p:txBody>
          <a:bodyPr lIns="91439" tIns="45719" rIns="91439" bIns="45719" anchor="t">
            <a:noAutofit/>
          </a:bodyPr>
          <a:lstStyle>
            <a:lvl1pPr marL="199998" marR="0" indent="-199998" algn="l" defTabSz="901295" rtl="0" eaLnBrk="1" fontAlgn="auto" latinLnBrk="0" hangingPunct="1">
              <a:lnSpc>
                <a:spcPct val="100000"/>
              </a:lnSpc>
              <a:spcBef>
                <a:spcPts val="0"/>
              </a:spcBef>
              <a:spcAft>
                <a:spcPts val="0"/>
              </a:spcAft>
              <a:buClrTx/>
              <a:buSzTx/>
              <a:buFont typeface="Arial" panose="020B0604020202020204" pitchFamily="34" charset="0"/>
              <a:buChar char="•"/>
              <a:tabLst/>
              <a:defRPr/>
            </a:lvl1pPr>
          </a:lstStyle>
          <a:p>
            <a:r>
              <a:rPr lang="en-GB"/>
              <a:t>Sett inn ikon</a:t>
            </a:r>
          </a:p>
        </p:txBody>
      </p:sp>
      <p:sp>
        <p:nvSpPr>
          <p:cNvPr id="44" name="Image">
            <a:extLst>
              <a:ext uri="{FF2B5EF4-FFF2-40B4-BE49-F238E27FC236}">
                <a16:creationId xmlns:a16="http://schemas.microsoft.com/office/drawing/2014/main" id="{0B6C4091-64C3-8F49-8405-3D55AC723930}"/>
              </a:ext>
            </a:extLst>
          </p:cNvPr>
          <p:cNvSpPr>
            <a:spLocks noGrp="1"/>
          </p:cNvSpPr>
          <p:nvPr>
            <p:ph type="pic" sz="quarter" idx="30" hasCustomPrompt="1"/>
          </p:nvPr>
        </p:nvSpPr>
        <p:spPr>
          <a:xfrm>
            <a:off x="9370953" y="3926925"/>
            <a:ext cx="1149350" cy="1149351"/>
          </a:xfrm>
          <a:prstGeom prst="rect">
            <a:avLst/>
          </a:prstGeom>
        </p:spPr>
        <p:txBody>
          <a:bodyPr lIns="91439" tIns="45719" rIns="91439" bIns="45719" anchor="t">
            <a:noAutofit/>
          </a:bodyPr>
          <a:lstStyle/>
          <a:p>
            <a:r>
              <a:rPr lang="en-GB"/>
              <a:t>Sett inn ikon</a:t>
            </a:r>
          </a:p>
        </p:txBody>
      </p:sp>
      <p:sp>
        <p:nvSpPr>
          <p:cNvPr id="52" name="Text Placeholder 2">
            <a:extLst>
              <a:ext uri="{FF2B5EF4-FFF2-40B4-BE49-F238E27FC236}">
                <a16:creationId xmlns:a16="http://schemas.microsoft.com/office/drawing/2014/main" id="{FD1BECAE-34EC-894A-9EB9-1051311908B7}"/>
              </a:ext>
            </a:extLst>
          </p:cNvPr>
          <p:cNvSpPr>
            <a:spLocks noGrp="1"/>
          </p:cNvSpPr>
          <p:nvPr>
            <p:ph type="body" sz="quarter" idx="40" hasCustomPrompt="1"/>
          </p:nvPr>
        </p:nvSpPr>
        <p:spPr>
          <a:xfrm>
            <a:off x="8561258" y="2941858"/>
            <a:ext cx="2768403" cy="318036"/>
          </a:xfrm>
        </p:spPr>
        <p:txBody>
          <a:bodyPr anchor="t" anchorCtr="0">
            <a:spAutoFit/>
          </a:bodyPr>
          <a:lstStyle>
            <a:lvl1pPr marL="0" indent="0" algn="ctr">
              <a:buNone/>
              <a:defRPr sz="1400"/>
            </a:lvl1pPr>
          </a:lstStyle>
          <a:p>
            <a:pPr lvl="0"/>
            <a:r>
              <a:rPr lang="en-GB" err="1"/>
              <a:t>Tekst</a:t>
            </a:r>
            <a:endParaRPr lang="en-GB"/>
          </a:p>
        </p:txBody>
      </p:sp>
      <p:sp>
        <p:nvSpPr>
          <p:cNvPr id="54" name="Text Placeholder 2">
            <a:extLst>
              <a:ext uri="{FF2B5EF4-FFF2-40B4-BE49-F238E27FC236}">
                <a16:creationId xmlns:a16="http://schemas.microsoft.com/office/drawing/2014/main" id="{1AAB5854-AAC1-8949-B0FA-83406E0B5EF1}"/>
              </a:ext>
            </a:extLst>
          </p:cNvPr>
          <p:cNvSpPr>
            <a:spLocks noGrp="1"/>
          </p:cNvSpPr>
          <p:nvPr>
            <p:ph type="body" sz="quarter" idx="46" hasCustomPrompt="1"/>
          </p:nvPr>
        </p:nvSpPr>
        <p:spPr>
          <a:xfrm>
            <a:off x="8561258" y="5217467"/>
            <a:ext cx="2768403" cy="318036"/>
          </a:xfrm>
        </p:spPr>
        <p:txBody>
          <a:bodyPr anchor="t" anchorCtr="0">
            <a:spAutoFit/>
          </a:bodyPr>
          <a:lstStyle>
            <a:lvl1pPr marL="0" indent="0" algn="ctr">
              <a:buNone/>
              <a:defRPr sz="1400"/>
            </a:lvl1pPr>
          </a:lstStyle>
          <a:p>
            <a:pPr lvl="0"/>
            <a:r>
              <a:rPr lang="en-GB" err="1"/>
              <a:t>Tekst</a:t>
            </a:r>
            <a:endParaRPr lang="en-GB"/>
          </a:p>
        </p:txBody>
      </p:sp>
      <p:sp>
        <p:nvSpPr>
          <p:cNvPr id="27" name="Tittel">
            <a:extLst>
              <a:ext uri="{FF2B5EF4-FFF2-40B4-BE49-F238E27FC236}">
                <a16:creationId xmlns:a16="http://schemas.microsoft.com/office/drawing/2014/main" id="{64DAAB2C-6E65-534B-A837-0BB5E39B4807}"/>
              </a:ext>
            </a:extLst>
          </p:cNvPr>
          <p:cNvSpPr txBox="1">
            <a:spLocks noGrp="1"/>
          </p:cNvSpPr>
          <p:nvPr>
            <p:ph type="body" sz="quarter" idx="14" hasCustomPrompt="1"/>
          </p:nvPr>
        </p:nvSpPr>
        <p:spPr>
          <a:xfrm>
            <a:off x="341891" y="424800"/>
            <a:ext cx="11508218" cy="533479"/>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Tittel</a:t>
            </a:r>
          </a:p>
        </p:txBody>
      </p:sp>
    </p:spTree>
    <p:extLst>
      <p:ext uri="{BB962C8B-B14F-4D97-AF65-F5344CB8AC3E}">
        <p14:creationId xmlns:p14="http://schemas.microsoft.com/office/powerpoint/2010/main" val="290278864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og bild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7" name="Plassholder for tekst 16"/>
          <p:cNvSpPr>
            <a:spLocks noGrp="1"/>
          </p:cNvSpPr>
          <p:nvPr>
            <p:ph type="body" sz="quarter" idx="19" hasCustomPrompt="1"/>
          </p:nvPr>
        </p:nvSpPr>
        <p:spPr>
          <a:xfrm>
            <a:off x="1454258" y="2304000"/>
            <a:ext cx="3924566" cy="3859294"/>
          </a:xfrm>
        </p:spPr>
        <p:txBody>
          <a:bodyPr>
            <a:normAutofit/>
          </a:bodyPr>
          <a:lstStyle>
            <a:lvl1pPr marL="0" indent="0">
              <a:lnSpc>
                <a:spcPct val="100000"/>
              </a:lnSpc>
              <a:spcBef>
                <a:spcPts val="0"/>
              </a:spcBef>
              <a:buNone/>
              <a:defRPr sz="2200" baseline="0"/>
            </a:lvl1pPr>
          </a:lstStyle>
          <a:p>
            <a:pPr lvl="0"/>
            <a:r>
              <a:rPr lang="nb-NO"/>
              <a:t>Sett inn tekst</a:t>
            </a:r>
          </a:p>
        </p:txBody>
      </p:sp>
      <p:sp>
        <p:nvSpPr>
          <p:cNvPr id="8" name="Plassholder for tekst 5"/>
          <p:cNvSpPr>
            <a:spLocks noGrp="1"/>
          </p:cNvSpPr>
          <p:nvPr>
            <p:ph type="body" sz="quarter" idx="20" hasCustomPrompt="1"/>
          </p:nvPr>
        </p:nvSpPr>
        <p:spPr>
          <a:xfrm>
            <a:off x="1454258" y="1814400"/>
            <a:ext cx="3924566" cy="392400"/>
          </a:xfrm>
        </p:spPr>
        <p:txBody>
          <a:bodyPr/>
          <a:lstStyle>
            <a:lvl1pPr marL="0" indent="0">
              <a:buNone/>
              <a:defRPr sz="2200" b="1" baseline="0"/>
            </a:lvl1pPr>
          </a:lstStyle>
          <a:p>
            <a:pPr lvl="0"/>
            <a:r>
              <a:rPr lang="nb-NO"/>
              <a:t>Sett inn mellomoverskrift</a:t>
            </a:r>
          </a:p>
        </p:txBody>
      </p:sp>
      <p:sp>
        <p:nvSpPr>
          <p:cNvPr id="9" name="Rektangel 8"/>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6"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408101938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Ruteoppsett #1">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4AF955E9-F4E4-4BC6-88A7-BF27AC293CA4}"/>
              </a:ext>
            </a:extLst>
          </p:cNvPr>
          <p:cNvSpPr/>
          <p:nvPr/>
        </p:nvSpPr>
        <p:spPr>
          <a:xfrm>
            <a:off x="7324961" y="0"/>
            <a:ext cx="4878949" cy="342775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nb-NO" sz="1343"/>
          </a:p>
        </p:txBody>
      </p:sp>
      <p:sp>
        <p:nvSpPr>
          <p:cNvPr id="39" name="Rektangel 38">
            <a:extLst>
              <a:ext uri="{FF2B5EF4-FFF2-40B4-BE49-F238E27FC236}">
                <a16:creationId xmlns:a16="http://schemas.microsoft.com/office/drawing/2014/main" id="{1267F5C1-5DC4-46C5-9FD9-EB5A305CA0FB}"/>
              </a:ext>
            </a:extLst>
          </p:cNvPr>
          <p:cNvSpPr/>
          <p:nvPr/>
        </p:nvSpPr>
        <p:spPr>
          <a:xfrm>
            <a:off x="7374" y="2135410"/>
            <a:ext cx="4878950" cy="250271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nb-NO" sz="1343"/>
          </a:p>
        </p:txBody>
      </p:sp>
      <p:sp>
        <p:nvSpPr>
          <p:cNvPr id="5" name="Plassholder for tekst 5">
            <a:extLst>
              <a:ext uri="{FF2B5EF4-FFF2-40B4-BE49-F238E27FC236}">
                <a16:creationId xmlns:a16="http://schemas.microsoft.com/office/drawing/2014/main" id="{8AEAEB2F-ECF9-4340-A0EE-08D1020D2E36}"/>
              </a:ext>
            </a:extLst>
          </p:cNvPr>
          <p:cNvSpPr>
            <a:spLocks noGrp="1"/>
          </p:cNvSpPr>
          <p:nvPr>
            <p:ph type="body" sz="quarter" idx="30"/>
          </p:nvPr>
        </p:nvSpPr>
        <p:spPr>
          <a:xfrm>
            <a:off x="345368" y="815995"/>
            <a:ext cx="4191900" cy="1173272"/>
          </a:xfrm>
          <a:prstGeom prst="rect">
            <a:avLst/>
          </a:prstGeom>
        </p:spPr>
        <p:txBody>
          <a:bodyPr lIns="0" tIns="0" rIns="0" bIns="0">
            <a:noAutofit/>
          </a:bodyPr>
          <a:lstStyle>
            <a:lvl1pPr marL="0" indent="0" algn="l">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6" name="Plassholder for tekst 5">
            <a:extLst>
              <a:ext uri="{FF2B5EF4-FFF2-40B4-BE49-F238E27FC236}">
                <a16:creationId xmlns:a16="http://schemas.microsoft.com/office/drawing/2014/main" id="{A7A81004-10D7-4B73-8316-47AC461B5FF8}"/>
              </a:ext>
            </a:extLst>
          </p:cNvPr>
          <p:cNvSpPr>
            <a:spLocks noGrp="1"/>
          </p:cNvSpPr>
          <p:nvPr>
            <p:ph type="body" sz="quarter" idx="12"/>
          </p:nvPr>
        </p:nvSpPr>
        <p:spPr>
          <a:xfrm>
            <a:off x="345367" y="2911792"/>
            <a:ext cx="4191899" cy="158019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7" name="Plassholder for tekst 4">
            <a:extLst>
              <a:ext uri="{FF2B5EF4-FFF2-40B4-BE49-F238E27FC236}">
                <a16:creationId xmlns:a16="http://schemas.microsoft.com/office/drawing/2014/main" id="{3049E638-2E7C-4F27-BDF8-94E2D556BD81}"/>
              </a:ext>
            </a:extLst>
          </p:cNvPr>
          <p:cNvSpPr>
            <a:spLocks noGrp="1"/>
          </p:cNvSpPr>
          <p:nvPr>
            <p:ph type="body" sz="quarter" idx="16" hasCustomPrompt="1"/>
          </p:nvPr>
        </p:nvSpPr>
        <p:spPr>
          <a:xfrm>
            <a:off x="345367" y="2608243"/>
            <a:ext cx="4191899"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8" name="Plassholder for tekst 5">
            <a:extLst>
              <a:ext uri="{FF2B5EF4-FFF2-40B4-BE49-F238E27FC236}">
                <a16:creationId xmlns:a16="http://schemas.microsoft.com/office/drawing/2014/main" id="{21CBC00B-51E1-41C1-8E36-03FAECD69CF4}"/>
              </a:ext>
            </a:extLst>
          </p:cNvPr>
          <p:cNvSpPr>
            <a:spLocks noGrp="1"/>
          </p:cNvSpPr>
          <p:nvPr>
            <p:ph type="body" sz="quarter" idx="31"/>
          </p:nvPr>
        </p:nvSpPr>
        <p:spPr>
          <a:xfrm>
            <a:off x="345367" y="5337238"/>
            <a:ext cx="4191899" cy="846392"/>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9" name="Plassholder for tekst 4">
            <a:extLst>
              <a:ext uri="{FF2B5EF4-FFF2-40B4-BE49-F238E27FC236}">
                <a16:creationId xmlns:a16="http://schemas.microsoft.com/office/drawing/2014/main" id="{B4EFAA01-C783-4233-AAC0-F1F7930C7EF3}"/>
              </a:ext>
            </a:extLst>
          </p:cNvPr>
          <p:cNvSpPr>
            <a:spLocks noGrp="1"/>
          </p:cNvSpPr>
          <p:nvPr>
            <p:ph type="body" sz="quarter" idx="32" hasCustomPrompt="1"/>
          </p:nvPr>
        </p:nvSpPr>
        <p:spPr>
          <a:xfrm>
            <a:off x="345367" y="5033689"/>
            <a:ext cx="4191899"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10" name="Plassholder for tekst 4">
            <a:extLst>
              <a:ext uri="{FF2B5EF4-FFF2-40B4-BE49-F238E27FC236}">
                <a16:creationId xmlns:a16="http://schemas.microsoft.com/office/drawing/2014/main" id="{D95E4573-8CF7-4693-9A0C-E3C36241CA21}"/>
              </a:ext>
            </a:extLst>
          </p:cNvPr>
          <p:cNvSpPr>
            <a:spLocks noGrp="1"/>
          </p:cNvSpPr>
          <p:nvPr>
            <p:ph type="body" sz="quarter" idx="33" hasCustomPrompt="1"/>
          </p:nvPr>
        </p:nvSpPr>
        <p:spPr>
          <a:xfrm>
            <a:off x="5050258" y="2325976"/>
            <a:ext cx="207946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11" name="Plassholder for tekst 4">
            <a:extLst>
              <a:ext uri="{FF2B5EF4-FFF2-40B4-BE49-F238E27FC236}">
                <a16:creationId xmlns:a16="http://schemas.microsoft.com/office/drawing/2014/main" id="{8DDE58C9-2CDB-4D98-A463-E2227D6BB8BE}"/>
              </a:ext>
            </a:extLst>
          </p:cNvPr>
          <p:cNvSpPr>
            <a:spLocks noGrp="1"/>
          </p:cNvSpPr>
          <p:nvPr>
            <p:ph type="body" sz="quarter" idx="34" hasCustomPrompt="1"/>
          </p:nvPr>
        </p:nvSpPr>
        <p:spPr>
          <a:xfrm>
            <a:off x="5050258" y="3651856"/>
            <a:ext cx="207946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4" name="Plassholder for diagram 3">
            <a:extLst>
              <a:ext uri="{FF2B5EF4-FFF2-40B4-BE49-F238E27FC236}">
                <a16:creationId xmlns:a16="http://schemas.microsoft.com/office/drawing/2014/main" id="{9456EE5E-89E3-4802-89BB-96F03561C7BE}"/>
              </a:ext>
            </a:extLst>
          </p:cNvPr>
          <p:cNvSpPr>
            <a:spLocks noGrp="1"/>
          </p:cNvSpPr>
          <p:nvPr>
            <p:ph type="chart" sz="quarter" idx="35"/>
          </p:nvPr>
        </p:nvSpPr>
        <p:spPr>
          <a:xfrm>
            <a:off x="5050258" y="4206479"/>
            <a:ext cx="2079699" cy="2038350"/>
          </a:xfrm>
        </p:spPr>
        <p:txBody>
          <a:bodyPr/>
          <a:lstStyle/>
          <a:p>
            <a:r>
              <a:rPr lang="nb-NO"/>
              <a:t>Klikk ikonet for å legge til et diagram</a:t>
            </a:r>
          </a:p>
        </p:txBody>
      </p:sp>
      <p:sp>
        <p:nvSpPr>
          <p:cNvPr id="15" name="Plassholder for tekst 4">
            <a:extLst>
              <a:ext uri="{FF2B5EF4-FFF2-40B4-BE49-F238E27FC236}">
                <a16:creationId xmlns:a16="http://schemas.microsoft.com/office/drawing/2014/main" id="{EA575A6C-9C22-4997-A491-7B6148AB7E3E}"/>
              </a:ext>
            </a:extLst>
          </p:cNvPr>
          <p:cNvSpPr>
            <a:spLocks noGrp="1"/>
          </p:cNvSpPr>
          <p:nvPr>
            <p:ph type="body" sz="quarter" idx="37" hasCustomPrompt="1"/>
          </p:nvPr>
        </p:nvSpPr>
        <p:spPr>
          <a:xfrm>
            <a:off x="9980869" y="3651856"/>
            <a:ext cx="2016602"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17" name="Plassholder for bilde 16">
            <a:extLst>
              <a:ext uri="{FF2B5EF4-FFF2-40B4-BE49-F238E27FC236}">
                <a16:creationId xmlns:a16="http://schemas.microsoft.com/office/drawing/2014/main" id="{4EF12D76-94A6-42F5-ADF8-6A6871B57530}"/>
              </a:ext>
            </a:extLst>
          </p:cNvPr>
          <p:cNvSpPr>
            <a:spLocks noGrp="1"/>
          </p:cNvSpPr>
          <p:nvPr>
            <p:ph type="pic" sz="quarter" idx="38"/>
          </p:nvPr>
        </p:nvSpPr>
        <p:spPr>
          <a:xfrm>
            <a:off x="9980869" y="4259579"/>
            <a:ext cx="2016598" cy="2285829"/>
          </a:xfrm>
          <a:noFill/>
        </p:spPr>
        <p:txBody>
          <a:bodyPr>
            <a:normAutofit/>
          </a:bodyPr>
          <a:lstStyle>
            <a:lvl1pPr marL="0" indent="0" algn="ctr">
              <a:buNone/>
              <a:defRPr sz="1600">
                <a:solidFill>
                  <a:schemeClr val="bg1">
                    <a:lumMod val="50000"/>
                  </a:schemeClr>
                </a:solidFill>
              </a:defRPr>
            </a:lvl1pPr>
          </a:lstStyle>
          <a:p>
            <a:r>
              <a:rPr lang="nb-NO"/>
              <a:t>Klikk på ikonet for å legge til et bilde</a:t>
            </a:r>
          </a:p>
        </p:txBody>
      </p:sp>
      <p:sp>
        <p:nvSpPr>
          <p:cNvPr id="18" name="Plassholder for tekst 5">
            <a:extLst>
              <a:ext uri="{FF2B5EF4-FFF2-40B4-BE49-F238E27FC236}">
                <a16:creationId xmlns:a16="http://schemas.microsoft.com/office/drawing/2014/main" id="{83D0C820-0CE4-4C40-A1F1-F4A0989A70C2}"/>
              </a:ext>
            </a:extLst>
          </p:cNvPr>
          <p:cNvSpPr>
            <a:spLocks noGrp="1"/>
          </p:cNvSpPr>
          <p:nvPr>
            <p:ph type="body" sz="quarter" idx="39"/>
          </p:nvPr>
        </p:nvSpPr>
        <p:spPr>
          <a:xfrm>
            <a:off x="7596995" y="609238"/>
            <a:ext cx="4191899" cy="846392"/>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19" name="Plassholder for tekst 4">
            <a:extLst>
              <a:ext uri="{FF2B5EF4-FFF2-40B4-BE49-F238E27FC236}">
                <a16:creationId xmlns:a16="http://schemas.microsoft.com/office/drawing/2014/main" id="{690331E5-E1A8-4ED1-B100-611CBD8D9A86}"/>
              </a:ext>
            </a:extLst>
          </p:cNvPr>
          <p:cNvSpPr>
            <a:spLocks noGrp="1"/>
          </p:cNvSpPr>
          <p:nvPr>
            <p:ph type="body" sz="quarter" idx="40" hasCustomPrompt="1"/>
          </p:nvPr>
        </p:nvSpPr>
        <p:spPr>
          <a:xfrm>
            <a:off x="7596995" y="305689"/>
            <a:ext cx="4191899"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20" name="Plassholder for tekst 5">
            <a:extLst>
              <a:ext uri="{FF2B5EF4-FFF2-40B4-BE49-F238E27FC236}">
                <a16:creationId xmlns:a16="http://schemas.microsoft.com/office/drawing/2014/main" id="{B8A6E3DB-4345-4AF0-AF78-A3E5306DCF45}"/>
              </a:ext>
            </a:extLst>
          </p:cNvPr>
          <p:cNvSpPr>
            <a:spLocks noGrp="1"/>
          </p:cNvSpPr>
          <p:nvPr>
            <p:ph type="body" sz="quarter" idx="41"/>
          </p:nvPr>
        </p:nvSpPr>
        <p:spPr>
          <a:xfrm>
            <a:off x="7596995" y="2105406"/>
            <a:ext cx="4191899" cy="846392"/>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21" name="Plassholder for tekst 4">
            <a:extLst>
              <a:ext uri="{FF2B5EF4-FFF2-40B4-BE49-F238E27FC236}">
                <a16:creationId xmlns:a16="http://schemas.microsoft.com/office/drawing/2014/main" id="{6989BD23-7E09-48F0-B6D9-DBA14DE09AB6}"/>
              </a:ext>
            </a:extLst>
          </p:cNvPr>
          <p:cNvSpPr>
            <a:spLocks noGrp="1"/>
          </p:cNvSpPr>
          <p:nvPr>
            <p:ph type="body" sz="quarter" idx="42" hasCustomPrompt="1"/>
          </p:nvPr>
        </p:nvSpPr>
        <p:spPr>
          <a:xfrm>
            <a:off x="7596995" y="1801857"/>
            <a:ext cx="4191899"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23" name="Plassholder for bilde 22">
            <a:extLst>
              <a:ext uri="{FF2B5EF4-FFF2-40B4-BE49-F238E27FC236}">
                <a16:creationId xmlns:a16="http://schemas.microsoft.com/office/drawing/2014/main" id="{48B4D833-BD12-48BE-8FF4-387C0AE9137C}"/>
              </a:ext>
            </a:extLst>
          </p:cNvPr>
          <p:cNvSpPr>
            <a:spLocks noGrp="1"/>
          </p:cNvSpPr>
          <p:nvPr>
            <p:ph type="pic" sz="quarter" idx="43"/>
          </p:nvPr>
        </p:nvSpPr>
        <p:spPr>
          <a:xfrm>
            <a:off x="4886323" y="0"/>
            <a:ext cx="2438639" cy="2137410"/>
          </a:xfrm>
          <a:noFill/>
        </p:spPr>
        <p:txBody>
          <a:bodyPr>
            <a:normAutofit/>
          </a:bodyPr>
          <a:lstStyle>
            <a:lvl1pPr marL="0" indent="0" algn="ctr">
              <a:buNone/>
              <a:defRPr sz="1600">
                <a:solidFill>
                  <a:schemeClr val="bg1">
                    <a:lumMod val="50000"/>
                  </a:schemeClr>
                </a:solidFill>
              </a:defRPr>
            </a:lvl1pPr>
          </a:lstStyle>
          <a:p>
            <a:r>
              <a:rPr lang="nb-NO"/>
              <a:t>Klikk på ikonet for å legge til et bilde</a:t>
            </a:r>
          </a:p>
        </p:txBody>
      </p:sp>
      <p:cxnSp>
        <p:nvCxnSpPr>
          <p:cNvPr id="13" name="Rett linje 12">
            <a:extLst>
              <a:ext uri="{FF2B5EF4-FFF2-40B4-BE49-F238E27FC236}">
                <a16:creationId xmlns:a16="http://schemas.microsoft.com/office/drawing/2014/main" id="{A3655B09-8AB8-4D38-B810-FF617BC89DFB}"/>
              </a:ext>
            </a:extLst>
          </p:cNvPr>
          <p:cNvCxnSpPr>
            <a:cxnSpLocks/>
          </p:cNvCxnSpPr>
          <p:nvPr/>
        </p:nvCxnSpPr>
        <p:spPr>
          <a:xfrm>
            <a:off x="4877643" y="1"/>
            <a:ext cx="0" cy="6855527"/>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F54FBE9B-F032-4B68-8921-62A4661ED571}"/>
              </a:ext>
            </a:extLst>
          </p:cNvPr>
          <p:cNvCxnSpPr>
            <a:cxnSpLocks/>
          </p:cNvCxnSpPr>
          <p:nvPr/>
        </p:nvCxnSpPr>
        <p:spPr>
          <a:xfrm>
            <a:off x="7317118" y="2473"/>
            <a:ext cx="0" cy="6855527"/>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1838CDD2-5FC6-4F79-97ED-6DCB0391B18B}"/>
              </a:ext>
            </a:extLst>
          </p:cNvPr>
          <p:cNvCxnSpPr>
            <a:cxnSpLocks/>
          </p:cNvCxnSpPr>
          <p:nvPr/>
        </p:nvCxnSpPr>
        <p:spPr>
          <a:xfrm>
            <a:off x="9773954" y="3429000"/>
            <a:ext cx="0" cy="342900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720A3599-413B-499B-882B-F9D85950926A}"/>
              </a:ext>
            </a:extLst>
          </p:cNvPr>
          <p:cNvCxnSpPr>
            <a:cxnSpLocks/>
          </p:cNvCxnSpPr>
          <p:nvPr/>
        </p:nvCxnSpPr>
        <p:spPr>
          <a:xfrm>
            <a:off x="4886323" y="3430237"/>
            <a:ext cx="730567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AC51827-56AB-4449-9F57-91D9751F30CF}"/>
              </a:ext>
            </a:extLst>
          </p:cNvPr>
          <p:cNvCxnSpPr>
            <a:cxnSpLocks/>
          </p:cNvCxnSpPr>
          <p:nvPr/>
        </p:nvCxnSpPr>
        <p:spPr>
          <a:xfrm>
            <a:off x="-1308" y="4638134"/>
            <a:ext cx="4878951"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C3BC9263-CD7D-4493-BD64-0FB9C2152102}"/>
              </a:ext>
            </a:extLst>
          </p:cNvPr>
          <p:cNvCxnSpPr>
            <a:cxnSpLocks/>
          </p:cNvCxnSpPr>
          <p:nvPr/>
        </p:nvCxnSpPr>
        <p:spPr>
          <a:xfrm flipV="1">
            <a:off x="-6012" y="2135410"/>
            <a:ext cx="7323131" cy="200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sp>
        <p:nvSpPr>
          <p:cNvPr id="34" name="Plassholder for tekst 5">
            <a:extLst>
              <a:ext uri="{FF2B5EF4-FFF2-40B4-BE49-F238E27FC236}">
                <a16:creationId xmlns:a16="http://schemas.microsoft.com/office/drawing/2014/main" id="{1E411654-69BF-478A-9C5F-1DA48BC28E5D}"/>
              </a:ext>
            </a:extLst>
          </p:cNvPr>
          <p:cNvSpPr>
            <a:spLocks noGrp="1"/>
          </p:cNvSpPr>
          <p:nvPr>
            <p:ph type="body" sz="quarter" idx="44"/>
          </p:nvPr>
        </p:nvSpPr>
        <p:spPr>
          <a:xfrm>
            <a:off x="7448420" y="3952921"/>
            <a:ext cx="2016602" cy="229190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nb-NO"/>
              <a:t>Klikk for å redigere tekststiler i malen</a:t>
            </a:r>
          </a:p>
        </p:txBody>
      </p:sp>
      <p:sp>
        <p:nvSpPr>
          <p:cNvPr id="36" name="Plassholder for tekst 4">
            <a:extLst>
              <a:ext uri="{FF2B5EF4-FFF2-40B4-BE49-F238E27FC236}">
                <a16:creationId xmlns:a16="http://schemas.microsoft.com/office/drawing/2014/main" id="{76E4EF9E-C0E0-4D5F-A5DF-EABB34493DE3}"/>
              </a:ext>
            </a:extLst>
          </p:cNvPr>
          <p:cNvSpPr>
            <a:spLocks noGrp="1"/>
          </p:cNvSpPr>
          <p:nvPr>
            <p:ph type="body" sz="quarter" idx="45" hasCustomPrompt="1"/>
          </p:nvPr>
        </p:nvSpPr>
        <p:spPr>
          <a:xfrm>
            <a:off x="7448420" y="3651856"/>
            <a:ext cx="2016602"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a:t>Sett inn </a:t>
            </a:r>
            <a:r>
              <a:rPr lang="en-GB" err="1"/>
              <a:t>tittel</a:t>
            </a:r>
            <a:endParaRPr lang="en-GB"/>
          </a:p>
        </p:txBody>
      </p:sp>
      <p:sp>
        <p:nvSpPr>
          <p:cNvPr id="29" name="Plassholder for tekst 3">
            <a:extLst>
              <a:ext uri="{FF2B5EF4-FFF2-40B4-BE49-F238E27FC236}">
                <a16:creationId xmlns:a16="http://schemas.microsoft.com/office/drawing/2014/main" id="{ABCE0CB2-42D3-4A28-8DBF-ADD8ED24EEE3}"/>
              </a:ext>
            </a:extLst>
          </p:cNvPr>
          <p:cNvSpPr>
            <a:spLocks noGrp="1"/>
          </p:cNvSpPr>
          <p:nvPr>
            <p:ph type="body" sz="quarter" idx="46" hasCustomPrompt="1"/>
          </p:nvPr>
        </p:nvSpPr>
        <p:spPr>
          <a:xfrm>
            <a:off x="345600" y="273600"/>
            <a:ext cx="4190400" cy="403200"/>
          </a:xfrm>
          <a:prstGeom prst="rect">
            <a:avLst/>
          </a:prstGeom>
        </p:spPr>
        <p:txBody>
          <a:bodyPr>
            <a:noAutofit/>
          </a:bodyPr>
          <a:lstStyle>
            <a:lvl1pPr marL="0" indent="0" algn="l">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949961728"/>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ashboard">
    <p:bg>
      <p:bgPr>
        <a:solidFill>
          <a:schemeClr val="bg1"/>
        </a:solidFill>
        <a:effectLst/>
      </p:bgPr>
    </p:bg>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7A379989-7D2F-4A32-8430-FCE723345F41}"/>
              </a:ext>
            </a:extLst>
          </p:cNvPr>
          <p:cNvSpPr/>
          <p:nvPr/>
        </p:nvSpPr>
        <p:spPr>
          <a:xfrm>
            <a:off x="4093758" y="4518463"/>
            <a:ext cx="4038989" cy="233706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nb-NO" sz="1343"/>
          </a:p>
        </p:txBody>
      </p:sp>
      <p:sp>
        <p:nvSpPr>
          <p:cNvPr id="26" name="Rektangel 25">
            <a:extLst>
              <a:ext uri="{FF2B5EF4-FFF2-40B4-BE49-F238E27FC236}">
                <a16:creationId xmlns:a16="http://schemas.microsoft.com/office/drawing/2014/main" id="{29AE4347-C00A-4123-8889-0B2D6A8498B7}"/>
              </a:ext>
            </a:extLst>
          </p:cNvPr>
          <p:cNvSpPr/>
          <p:nvPr/>
        </p:nvSpPr>
        <p:spPr>
          <a:xfrm>
            <a:off x="8134148" y="1895349"/>
            <a:ext cx="4062469" cy="262311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nb-NO" sz="1343"/>
          </a:p>
        </p:txBody>
      </p:sp>
      <p:sp>
        <p:nvSpPr>
          <p:cNvPr id="25" name="Rektangel 24">
            <a:extLst>
              <a:ext uri="{FF2B5EF4-FFF2-40B4-BE49-F238E27FC236}">
                <a16:creationId xmlns:a16="http://schemas.microsoft.com/office/drawing/2014/main" id="{0103BEF7-95E2-420E-A14C-71B44C6B91B8}"/>
              </a:ext>
            </a:extLst>
          </p:cNvPr>
          <p:cNvSpPr/>
          <p:nvPr/>
        </p:nvSpPr>
        <p:spPr>
          <a:xfrm>
            <a:off x="0" y="1895349"/>
            <a:ext cx="4087746" cy="262311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nb-NO" sz="1343"/>
          </a:p>
        </p:txBody>
      </p:sp>
      <p:sp>
        <p:nvSpPr>
          <p:cNvPr id="5" name="Plassholder for tekst 5">
            <a:extLst>
              <a:ext uri="{FF2B5EF4-FFF2-40B4-BE49-F238E27FC236}">
                <a16:creationId xmlns:a16="http://schemas.microsoft.com/office/drawing/2014/main" id="{B7CB62D4-AB84-478A-9E3F-1D536686C013}"/>
              </a:ext>
            </a:extLst>
          </p:cNvPr>
          <p:cNvSpPr>
            <a:spLocks noGrp="1"/>
          </p:cNvSpPr>
          <p:nvPr>
            <p:ph type="body" sz="quarter" idx="12" hasCustomPrompt="1"/>
          </p:nvPr>
        </p:nvSpPr>
        <p:spPr>
          <a:xfrm>
            <a:off x="404417" y="2695828"/>
            <a:ext cx="3266541" cy="158019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6" name="Plassholder for tekst 4">
            <a:extLst>
              <a:ext uri="{FF2B5EF4-FFF2-40B4-BE49-F238E27FC236}">
                <a16:creationId xmlns:a16="http://schemas.microsoft.com/office/drawing/2014/main" id="{74EDCCA0-32F7-40D9-82F8-131D4A048156}"/>
              </a:ext>
            </a:extLst>
          </p:cNvPr>
          <p:cNvSpPr>
            <a:spLocks noGrp="1"/>
          </p:cNvSpPr>
          <p:nvPr>
            <p:ph type="body" sz="quarter" idx="16" hasCustomPrompt="1"/>
          </p:nvPr>
        </p:nvSpPr>
        <p:spPr>
          <a:xfrm>
            <a:off x="404417" y="2392279"/>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sp>
        <p:nvSpPr>
          <p:cNvPr id="7" name="Plassholder for tekst 5">
            <a:extLst>
              <a:ext uri="{FF2B5EF4-FFF2-40B4-BE49-F238E27FC236}">
                <a16:creationId xmlns:a16="http://schemas.microsoft.com/office/drawing/2014/main" id="{C9CF6565-8131-4AEB-9C86-EA344457ACA8}"/>
              </a:ext>
            </a:extLst>
          </p:cNvPr>
          <p:cNvSpPr>
            <a:spLocks noGrp="1"/>
          </p:cNvSpPr>
          <p:nvPr>
            <p:ph type="body" sz="quarter" idx="17" hasCustomPrompt="1"/>
          </p:nvPr>
        </p:nvSpPr>
        <p:spPr>
          <a:xfrm>
            <a:off x="4462730" y="2695828"/>
            <a:ext cx="3266541" cy="158019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8" name="Plassholder for tekst 4">
            <a:extLst>
              <a:ext uri="{FF2B5EF4-FFF2-40B4-BE49-F238E27FC236}">
                <a16:creationId xmlns:a16="http://schemas.microsoft.com/office/drawing/2014/main" id="{A65A4636-B521-479C-B9BB-C6BA50D73654}"/>
              </a:ext>
            </a:extLst>
          </p:cNvPr>
          <p:cNvSpPr>
            <a:spLocks noGrp="1"/>
          </p:cNvSpPr>
          <p:nvPr>
            <p:ph type="body" sz="quarter" idx="18" hasCustomPrompt="1"/>
          </p:nvPr>
        </p:nvSpPr>
        <p:spPr>
          <a:xfrm>
            <a:off x="4462730" y="2392279"/>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sp>
        <p:nvSpPr>
          <p:cNvPr id="9" name="Plassholder for tekst 5">
            <a:extLst>
              <a:ext uri="{FF2B5EF4-FFF2-40B4-BE49-F238E27FC236}">
                <a16:creationId xmlns:a16="http://schemas.microsoft.com/office/drawing/2014/main" id="{33FFF4CD-2378-44D1-BDF6-DC0806B4D93F}"/>
              </a:ext>
            </a:extLst>
          </p:cNvPr>
          <p:cNvSpPr>
            <a:spLocks noGrp="1"/>
          </p:cNvSpPr>
          <p:nvPr>
            <p:ph type="body" sz="quarter" idx="19" hasCustomPrompt="1"/>
          </p:nvPr>
        </p:nvSpPr>
        <p:spPr>
          <a:xfrm>
            <a:off x="8521042" y="2695828"/>
            <a:ext cx="3266541" cy="158019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10" name="Plassholder for tekst 4">
            <a:extLst>
              <a:ext uri="{FF2B5EF4-FFF2-40B4-BE49-F238E27FC236}">
                <a16:creationId xmlns:a16="http://schemas.microsoft.com/office/drawing/2014/main" id="{087A2D22-AF91-4F81-9B87-1C8B9C878FD3}"/>
              </a:ext>
            </a:extLst>
          </p:cNvPr>
          <p:cNvSpPr>
            <a:spLocks noGrp="1"/>
          </p:cNvSpPr>
          <p:nvPr>
            <p:ph type="body" sz="quarter" idx="20" hasCustomPrompt="1"/>
          </p:nvPr>
        </p:nvSpPr>
        <p:spPr>
          <a:xfrm>
            <a:off x="8521042" y="2392279"/>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sp>
        <p:nvSpPr>
          <p:cNvPr id="11" name="Plassholder for tekst 5">
            <a:extLst>
              <a:ext uri="{FF2B5EF4-FFF2-40B4-BE49-F238E27FC236}">
                <a16:creationId xmlns:a16="http://schemas.microsoft.com/office/drawing/2014/main" id="{A9F6AAFE-F831-4718-8C4C-01A1FE6DE185}"/>
              </a:ext>
            </a:extLst>
          </p:cNvPr>
          <p:cNvSpPr>
            <a:spLocks noGrp="1"/>
          </p:cNvSpPr>
          <p:nvPr>
            <p:ph type="body" sz="quarter" idx="21" hasCustomPrompt="1"/>
          </p:nvPr>
        </p:nvSpPr>
        <p:spPr>
          <a:xfrm>
            <a:off x="4451301" y="5243767"/>
            <a:ext cx="3266541" cy="137244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14" name="Plassholder for tekst 4">
            <a:extLst>
              <a:ext uri="{FF2B5EF4-FFF2-40B4-BE49-F238E27FC236}">
                <a16:creationId xmlns:a16="http://schemas.microsoft.com/office/drawing/2014/main" id="{21324AE5-7635-479B-91CE-3CF6F0BA8B0E}"/>
              </a:ext>
            </a:extLst>
          </p:cNvPr>
          <p:cNvSpPr>
            <a:spLocks noGrp="1"/>
          </p:cNvSpPr>
          <p:nvPr>
            <p:ph type="body" sz="quarter" idx="22" hasCustomPrompt="1"/>
          </p:nvPr>
        </p:nvSpPr>
        <p:spPr>
          <a:xfrm>
            <a:off x="4451301" y="4940217"/>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cxnSp>
        <p:nvCxnSpPr>
          <p:cNvPr id="19" name="Rett linje 18">
            <a:extLst>
              <a:ext uri="{FF2B5EF4-FFF2-40B4-BE49-F238E27FC236}">
                <a16:creationId xmlns:a16="http://schemas.microsoft.com/office/drawing/2014/main" id="{123F26C9-4355-43ED-986E-95584EA82B85}"/>
              </a:ext>
            </a:extLst>
          </p:cNvPr>
          <p:cNvCxnSpPr>
            <a:cxnSpLocks/>
          </p:cNvCxnSpPr>
          <p:nvPr/>
        </p:nvCxnSpPr>
        <p:spPr>
          <a:xfrm>
            <a:off x="-6012" y="1895350"/>
            <a:ext cx="12198012"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68978231-6EB2-474E-8FCF-A073BB02258A}"/>
              </a:ext>
            </a:extLst>
          </p:cNvPr>
          <p:cNvCxnSpPr>
            <a:cxnSpLocks/>
          </p:cNvCxnSpPr>
          <p:nvPr/>
        </p:nvCxnSpPr>
        <p:spPr>
          <a:xfrm>
            <a:off x="0" y="4518464"/>
            <a:ext cx="12198012"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5E6F0B7C-BE0B-445E-87B5-94B8DAD6D516}"/>
              </a:ext>
            </a:extLst>
          </p:cNvPr>
          <p:cNvCxnSpPr>
            <a:cxnSpLocks/>
          </p:cNvCxnSpPr>
          <p:nvPr/>
        </p:nvCxnSpPr>
        <p:spPr>
          <a:xfrm>
            <a:off x="4087748" y="1895351"/>
            <a:ext cx="0" cy="4960177"/>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44F369C5-C549-4DD8-B235-C4FA2405361D}"/>
              </a:ext>
            </a:extLst>
          </p:cNvPr>
          <p:cNvCxnSpPr>
            <a:cxnSpLocks/>
          </p:cNvCxnSpPr>
          <p:nvPr/>
        </p:nvCxnSpPr>
        <p:spPr>
          <a:xfrm>
            <a:off x="8134152" y="1895351"/>
            <a:ext cx="0" cy="4960177"/>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sp>
        <p:nvSpPr>
          <p:cNvPr id="29" name="Plassholder for tekst 5">
            <a:extLst>
              <a:ext uri="{FF2B5EF4-FFF2-40B4-BE49-F238E27FC236}">
                <a16:creationId xmlns:a16="http://schemas.microsoft.com/office/drawing/2014/main" id="{FE3D4BA6-D80E-44C7-8FD2-8E10E8E10B9D}"/>
              </a:ext>
            </a:extLst>
          </p:cNvPr>
          <p:cNvSpPr>
            <a:spLocks noGrp="1"/>
          </p:cNvSpPr>
          <p:nvPr>
            <p:ph type="body" sz="quarter" idx="48" hasCustomPrompt="1"/>
          </p:nvPr>
        </p:nvSpPr>
        <p:spPr>
          <a:xfrm>
            <a:off x="402705" y="5243767"/>
            <a:ext cx="3266541" cy="137244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30" name="Plassholder for tekst 4">
            <a:extLst>
              <a:ext uri="{FF2B5EF4-FFF2-40B4-BE49-F238E27FC236}">
                <a16:creationId xmlns:a16="http://schemas.microsoft.com/office/drawing/2014/main" id="{F240C63F-0F73-4B07-B211-212A8884FF8E}"/>
              </a:ext>
            </a:extLst>
          </p:cNvPr>
          <p:cNvSpPr>
            <a:spLocks noGrp="1"/>
          </p:cNvSpPr>
          <p:nvPr>
            <p:ph type="body" sz="quarter" idx="49" hasCustomPrompt="1"/>
          </p:nvPr>
        </p:nvSpPr>
        <p:spPr>
          <a:xfrm>
            <a:off x="402705" y="4940217"/>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sp>
        <p:nvSpPr>
          <p:cNvPr id="31" name="Plassholder for tekst 5">
            <a:extLst>
              <a:ext uri="{FF2B5EF4-FFF2-40B4-BE49-F238E27FC236}">
                <a16:creationId xmlns:a16="http://schemas.microsoft.com/office/drawing/2014/main" id="{EE6950C2-B67F-4F74-9251-F74A98A7BF4A}"/>
              </a:ext>
            </a:extLst>
          </p:cNvPr>
          <p:cNvSpPr>
            <a:spLocks noGrp="1"/>
          </p:cNvSpPr>
          <p:nvPr>
            <p:ph type="body" sz="quarter" idx="50" hasCustomPrompt="1"/>
          </p:nvPr>
        </p:nvSpPr>
        <p:spPr>
          <a:xfrm>
            <a:off x="8521042" y="5243767"/>
            <a:ext cx="3266541" cy="1372448"/>
          </a:xfrm>
          <a:prstGeom prst="rect">
            <a:avLst/>
          </a:prstGeom>
        </p:spPr>
        <p:txBody>
          <a:bodyPr lIns="0" tIns="0" rIns="0" bIns="0">
            <a:noAutofit/>
          </a:bodyPr>
          <a:lstStyle>
            <a:lvl1pPr marL="0" indent="0" algn="l">
              <a:spcBef>
                <a:spcPts val="0"/>
              </a:spcBef>
              <a:buNone/>
              <a:defRPr sz="1800"/>
            </a:lvl1pPr>
            <a:lvl2pPr marL="473499" indent="0">
              <a:buNone/>
              <a:defRPr/>
            </a:lvl2pPr>
            <a:lvl3pPr marL="924146" indent="0">
              <a:buNone/>
              <a:defRPr/>
            </a:lvl3pPr>
            <a:lvl4pPr marL="1374794" indent="0">
              <a:buNone/>
              <a:defRPr/>
            </a:lvl4pPr>
            <a:lvl5pPr marL="1825442" indent="0">
              <a:buNone/>
              <a:defRPr/>
            </a:lvl5pPr>
          </a:lstStyle>
          <a:p>
            <a:pPr lvl="0"/>
            <a:r>
              <a:rPr lang="en-GB" err="1"/>
              <a:t>Brødtekst</a:t>
            </a:r>
            <a:endParaRPr lang="en-GB"/>
          </a:p>
        </p:txBody>
      </p:sp>
      <p:sp>
        <p:nvSpPr>
          <p:cNvPr id="32" name="Plassholder for tekst 4">
            <a:extLst>
              <a:ext uri="{FF2B5EF4-FFF2-40B4-BE49-F238E27FC236}">
                <a16:creationId xmlns:a16="http://schemas.microsoft.com/office/drawing/2014/main" id="{BFEA7C82-88D1-4295-A318-DCDEE72CBBAC}"/>
              </a:ext>
            </a:extLst>
          </p:cNvPr>
          <p:cNvSpPr>
            <a:spLocks noGrp="1"/>
          </p:cNvSpPr>
          <p:nvPr>
            <p:ph type="body" sz="quarter" idx="51" hasCustomPrompt="1"/>
          </p:nvPr>
        </p:nvSpPr>
        <p:spPr>
          <a:xfrm>
            <a:off x="8521042" y="4940217"/>
            <a:ext cx="3266541" cy="276999"/>
          </a:xfrm>
        </p:spPr>
        <p:txBody>
          <a:bodyPr wrap="square">
            <a:spAutoFit/>
          </a:bodyPr>
          <a:lstStyle>
            <a:lvl1pPr marL="0" indent="0" algn="l">
              <a:spcBef>
                <a:spcPts val="0"/>
              </a:spcBef>
              <a:buNone/>
              <a:defRPr sz="1800" b="1">
                <a:latin typeface="Georgia" panose="02040502050405020303" pitchFamily="18" charset="0"/>
              </a:defRPr>
            </a:lvl1pPr>
          </a:lstStyle>
          <a:p>
            <a:pPr lvl="0"/>
            <a:r>
              <a:rPr lang="en-GB" err="1"/>
              <a:t>Tittel</a:t>
            </a:r>
            <a:endParaRPr lang="en-GB"/>
          </a:p>
        </p:txBody>
      </p:sp>
      <p:sp>
        <p:nvSpPr>
          <p:cNvPr id="22" name="Plassholder for tekst 3">
            <a:extLst>
              <a:ext uri="{FF2B5EF4-FFF2-40B4-BE49-F238E27FC236}">
                <a16:creationId xmlns:a16="http://schemas.microsoft.com/office/drawing/2014/main" id="{92459705-CB3A-4023-8DC9-2DCE84802599}"/>
              </a:ext>
            </a:extLst>
          </p:cNvPr>
          <p:cNvSpPr>
            <a:spLocks noGrp="1"/>
          </p:cNvSpPr>
          <p:nvPr>
            <p:ph type="body" sz="quarter" idx="14" hasCustomPrompt="1"/>
          </p:nvPr>
        </p:nvSpPr>
        <p:spPr>
          <a:xfrm>
            <a:off x="1551600" y="424800"/>
            <a:ext cx="9115200" cy="860400"/>
          </a:xfrm>
          <a:prstGeom prst="rect">
            <a:avLst/>
          </a:prstGeom>
        </p:spPr>
        <p:txBody>
          <a:bodyPr>
            <a:noAutofit/>
          </a:bodyPr>
          <a:lstStyle>
            <a:lvl1pPr marL="0" indent="0" algn="ctr">
              <a:buNone/>
              <a:defRPr sz="2800" b="1" baseline="0">
                <a:latin typeface="Georgia" panose="02040502050405020303" pitchFamily="18"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927590448"/>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tel topp sentrert">
    <p:spTree>
      <p:nvGrpSpPr>
        <p:cNvPr id="1" name=""/>
        <p:cNvGrpSpPr/>
        <p:nvPr/>
      </p:nvGrpSpPr>
      <p:grpSpPr>
        <a:xfrm>
          <a:off x="0" y="0"/>
          <a:ext cx="0" cy="0"/>
          <a:chOff x="0" y="0"/>
          <a:chExt cx="0" cy="0"/>
        </a:xfrm>
      </p:grpSpPr>
      <p:pic>
        <p:nvPicPr>
          <p:cNvPr id="35" name="Bilde 34">
            <a:extLst>
              <a:ext uri="{FF2B5EF4-FFF2-40B4-BE49-F238E27FC236}">
                <a16:creationId xmlns:a16="http://schemas.microsoft.com/office/drawing/2014/main" id="{47BAF2EF-6D7F-4BE0-9DF5-8EE7317F81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9" y="6225732"/>
            <a:ext cx="571081" cy="345757"/>
          </a:xfrm>
          <a:prstGeom prst="rect">
            <a:avLst/>
          </a:prstGeom>
        </p:spPr>
      </p:pic>
      <p:sp>
        <p:nvSpPr>
          <p:cNvPr id="37" name="Plassholder for dato 3">
            <a:extLst>
              <a:ext uri="{FF2B5EF4-FFF2-40B4-BE49-F238E27FC236}">
                <a16:creationId xmlns:a16="http://schemas.microsoft.com/office/drawing/2014/main" id="{CCD21E75-FCEE-2048-9431-AB500BAC5688}"/>
              </a:ext>
            </a:extLst>
          </p:cNvPr>
          <p:cNvSpPr>
            <a:spLocks noGrp="1"/>
          </p:cNvSpPr>
          <p:nvPr>
            <p:ph type="dt" sz="half" idx="2"/>
          </p:nvPr>
        </p:nvSpPr>
        <p:spPr>
          <a:xfrm>
            <a:off x="10354793" y="6356351"/>
            <a:ext cx="1083555"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41275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3D3D3D"/>
                </a:solidFill>
                <a:effectLst/>
                <a:uFillTx/>
                <a:latin typeface="+mn-lt"/>
                <a:ea typeface="Arial"/>
                <a:cs typeface="Arial"/>
                <a:sym typeface="Arial"/>
              </a:defRPr>
            </a:lvl1pPr>
            <a:lvl2pPr marL="0" marR="0" indent="1143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2pPr>
            <a:lvl3pPr marL="0" marR="0" indent="2286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3pPr>
            <a:lvl4pPr marL="0" marR="0" indent="3429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4pPr>
            <a:lvl5pPr marL="0" marR="0" indent="4572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5pPr>
            <a:lvl6pPr marL="0" marR="0" indent="5715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6pPr>
            <a:lvl7pPr marL="0" marR="0" indent="6858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7pPr>
            <a:lvl8pPr marL="0" marR="0" indent="8001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8pPr>
            <a:lvl9pPr marL="0" marR="0" indent="914400" algn="l" defTabSz="41275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Arial"/>
                <a:ea typeface="Arial"/>
                <a:cs typeface="Arial"/>
                <a:sym typeface="Arial"/>
              </a:defRPr>
            </a:lvl9pPr>
          </a:lstStyle>
          <a:p>
            <a:fld id="{76F2B294-1B70-4F10-9832-818EBEB9EDC0}" type="datetime4">
              <a:rPr lang="nb-NO" smtClean="0"/>
              <a:pPr/>
              <a:t>2. mai 2023</a:t>
            </a:fld>
            <a:endParaRPr lang="nb-NO"/>
          </a:p>
        </p:txBody>
      </p:sp>
      <p:sp>
        <p:nvSpPr>
          <p:cNvPr id="38" name="Plassholder for lysbildenummer 5">
            <a:extLst>
              <a:ext uri="{FF2B5EF4-FFF2-40B4-BE49-F238E27FC236}">
                <a16:creationId xmlns:a16="http://schemas.microsoft.com/office/drawing/2014/main" id="{A9994C4D-CAD2-7C49-9273-DC98E7833BD9}"/>
              </a:ext>
            </a:extLst>
          </p:cNvPr>
          <p:cNvSpPr>
            <a:spLocks noGrp="1"/>
          </p:cNvSpPr>
          <p:nvPr>
            <p:ph type="sldNum" sz="quarter" idx="4"/>
          </p:nvPr>
        </p:nvSpPr>
        <p:spPr>
          <a:xfrm>
            <a:off x="11445767" y="6356351"/>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22" name="Tittel">
            <a:extLst>
              <a:ext uri="{FF2B5EF4-FFF2-40B4-BE49-F238E27FC236}">
                <a16:creationId xmlns:a16="http://schemas.microsoft.com/office/drawing/2014/main" id="{84536435-8C32-6F43-BEEE-F91C879A1DB3}"/>
              </a:ext>
            </a:extLst>
          </p:cNvPr>
          <p:cNvSpPr txBox="1">
            <a:spLocks noGrp="1"/>
          </p:cNvSpPr>
          <p:nvPr>
            <p:ph type="body" sz="quarter" idx="31" hasCustomPrompt="1"/>
          </p:nvPr>
        </p:nvSpPr>
        <p:spPr>
          <a:xfrm>
            <a:off x="341891" y="424800"/>
            <a:ext cx="11508218" cy="430887"/>
          </a:xfrm>
          <a:prstGeom prst="rect">
            <a:avLst/>
          </a:prstGeom>
        </p:spPr>
        <p:txBody>
          <a:bodyPr anchor="t">
            <a:spAutoFit/>
          </a:bodyPr>
          <a:lstStyle>
            <a:lvl1pPr marL="0" marR="0" indent="0" algn="ctr" defTabSz="412750" rtl="0" eaLnBrk="1" fontAlgn="auto" latinLnBrk="0" hangingPunct="1">
              <a:lnSpc>
                <a:spcPct val="100000"/>
              </a:lnSpc>
              <a:spcBef>
                <a:spcPts val="0"/>
              </a:spcBef>
              <a:spcAft>
                <a:spcPts val="0"/>
              </a:spcAft>
              <a:buClrTx/>
              <a:buSzTx/>
              <a:buFontTx/>
              <a:buNone/>
              <a:tabLst/>
              <a:defRPr sz="2800" b="1">
                <a:solidFill>
                  <a:srgbClr val="3D3D3D"/>
                </a:solidFill>
                <a:latin typeface="Georgia" panose="02040502050405020303" pitchFamily="18" charset="0"/>
                <a:ea typeface="+mj-ea"/>
                <a:cs typeface="+mj-cs"/>
                <a:sym typeface="Helvetica"/>
              </a:defRPr>
            </a:lvl1pPr>
          </a:lstStyle>
          <a:p>
            <a:r>
              <a:rPr lang="nb-NO"/>
              <a:t>Tittel</a:t>
            </a:r>
          </a:p>
        </p:txBody>
      </p:sp>
    </p:spTree>
    <p:extLst>
      <p:ext uri="{BB962C8B-B14F-4D97-AF65-F5344CB8AC3E}">
        <p14:creationId xmlns:p14="http://schemas.microsoft.com/office/powerpoint/2010/main" val="2152415633"/>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om side med logo">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2DF043E-93CD-4409-BED3-D9B176C69B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Tree>
    <p:extLst>
      <p:ext uri="{BB962C8B-B14F-4D97-AF65-F5344CB8AC3E}">
        <p14:creationId xmlns:p14="http://schemas.microsoft.com/office/powerpoint/2010/main" val="3414040346"/>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iendom prosjekt">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500D9767-7E39-CE48-8D70-E26B03978B90}"/>
              </a:ext>
            </a:extLst>
          </p:cNvPr>
          <p:cNvSpPr/>
          <p:nvPr/>
        </p:nvSpPr>
        <p:spPr>
          <a:xfrm>
            <a:off x="1" y="0"/>
            <a:ext cx="12192000" cy="6858000"/>
          </a:xfrm>
          <a:prstGeom prst="rect">
            <a:avLst/>
          </a:prstGeom>
          <a:solidFill>
            <a:srgbClr val="3D3D3D"/>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16" name="Slide Number"/>
          <p:cNvSpPr txBox="1">
            <a:spLocks noGrp="1"/>
          </p:cNvSpPr>
          <p:nvPr>
            <p:ph type="sldNum" sz="quarter" idx="2"/>
          </p:nvPr>
        </p:nvSpPr>
        <p:spPr>
          <a:prstGeom prst="rect">
            <a:avLst/>
          </a:prstGeom>
        </p:spPr>
        <p:txBody>
          <a:bodyPr/>
          <a:lstStyle/>
          <a:p>
            <a:fld id="{475BF7DD-4747-455A-BE6F-BE3B9AFD3825}" type="slidenum">
              <a:rPr lang="nb-NO" smtClean="0"/>
              <a:pPr/>
              <a:t>‹#›</a:t>
            </a:fld>
            <a:endParaRPr lang="nb-NO"/>
          </a:p>
        </p:txBody>
      </p:sp>
      <p:sp>
        <p:nvSpPr>
          <p:cNvPr id="9" name="Plassholder for lysbildenummer 5">
            <a:extLst>
              <a:ext uri="{FF2B5EF4-FFF2-40B4-BE49-F238E27FC236}">
                <a16:creationId xmlns:a16="http://schemas.microsoft.com/office/drawing/2014/main" id="{B6A4C924-9A08-6A4E-89FD-94E6B2A2882C}"/>
              </a:ext>
            </a:extLst>
          </p:cNvPr>
          <p:cNvSpPr txBox="1">
            <a:spLocks/>
          </p:cNvSpPr>
          <p:nvPr/>
        </p:nvSpPr>
        <p:spPr>
          <a:xfrm>
            <a:off x="11445768" y="6356352"/>
            <a:ext cx="412529" cy="365125"/>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D3D3D"/>
                </a:solidFill>
                <a:effectLst/>
                <a:uFillTx/>
                <a:latin typeface="+mn-lt"/>
                <a:ea typeface="Arial"/>
                <a:cs typeface="Arial" panose="020B0604020202020204" pitchFamily="34" charset="0"/>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D3D3D"/>
                </a:solidFill>
                <a:effectLst/>
                <a:uFillTx/>
                <a:latin typeface="Arial"/>
                <a:ea typeface="Arial"/>
                <a:cs typeface="Arial"/>
                <a:sym typeface="Arial"/>
              </a:defRPr>
            </a:lvl9pPr>
          </a:lstStyle>
          <a:p>
            <a:fld id="{475BF7DD-4747-455A-BE6F-BE3B9AFD3825}" type="slidenum">
              <a:rPr lang="nb-NO" sz="700" smtClean="0">
                <a:solidFill>
                  <a:schemeClr val="bg1"/>
                </a:solidFill>
              </a:rPr>
              <a:pPr/>
              <a:t>‹#›</a:t>
            </a:fld>
            <a:endParaRPr lang="nb-NO" sz="700">
              <a:solidFill>
                <a:schemeClr val="bg1"/>
              </a:solidFill>
            </a:endParaRPr>
          </a:p>
        </p:txBody>
      </p:sp>
      <p:pic>
        <p:nvPicPr>
          <p:cNvPr id="10" name="KLP2016_logoRGB 2.pdf" descr="KLP2016_logoRGB 2.pdf">
            <a:extLst>
              <a:ext uri="{FF2B5EF4-FFF2-40B4-BE49-F238E27FC236}">
                <a16:creationId xmlns:a16="http://schemas.microsoft.com/office/drawing/2014/main" id="{8950D93B-0CFA-EE41-90CF-093A1699E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415" y="6226630"/>
            <a:ext cx="569100" cy="344667"/>
          </a:xfrm>
          <a:prstGeom prst="rect">
            <a:avLst/>
          </a:prstGeom>
          <a:ln w="12700">
            <a:miter lim="400000"/>
          </a:ln>
        </p:spPr>
      </p:pic>
      <p:sp>
        <p:nvSpPr>
          <p:cNvPr id="15" name="KLP_profilbilde_2017_Johner_Mascot_22.jpg">
            <a:extLst>
              <a:ext uri="{FF2B5EF4-FFF2-40B4-BE49-F238E27FC236}">
                <a16:creationId xmlns:a16="http://schemas.microsoft.com/office/drawing/2014/main" id="{20EAEB61-1160-7E43-A7AF-9166B9C34302}"/>
              </a:ext>
            </a:extLst>
          </p:cNvPr>
          <p:cNvSpPr>
            <a:spLocks noGrp="1"/>
          </p:cNvSpPr>
          <p:nvPr>
            <p:ph type="pic" idx="13"/>
          </p:nvPr>
        </p:nvSpPr>
        <p:spPr>
          <a:xfrm>
            <a:off x="0" y="0"/>
            <a:ext cx="8772050" cy="5970844"/>
          </a:xfrm>
          <a:prstGeom prst="rect">
            <a:avLst/>
          </a:prstGeom>
        </p:spPr>
        <p:txBody>
          <a:bodyPr lIns="91439" tIns="45719" rIns="91439" bIns="45719" anchor="t">
            <a:noAutofit/>
          </a:bodyPr>
          <a:lstStyle/>
          <a:p>
            <a:r>
              <a:rPr lang="nb-NO"/>
              <a:t>Klikk på ikonet for å legge til et bilde</a:t>
            </a:r>
            <a:endParaRPr/>
          </a:p>
        </p:txBody>
      </p:sp>
      <p:sp>
        <p:nvSpPr>
          <p:cNvPr id="5" name="Text Placeholder 4">
            <a:extLst>
              <a:ext uri="{FF2B5EF4-FFF2-40B4-BE49-F238E27FC236}">
                <a16:creationId xmlns:a16="http://schemas.microsoft.com/office/drawing/2014/main" id="{9AF21D48-4B04-1D4A-B27A-7701F91A788C}"/>
              </a:ext>
            </a:extLst>
          </p:cNvPr>
          <p:cNvSpPr>
            <a:spLocks noGrp="1"/>
          </p:cNvSpPr>
          <p:nvPr>
            <p:ph type="body" sz="quarter" idx="36" hasCustomPrompt="1"/>
          </p:nvPr>
        </p:nvSpPr>
        <p:spPr>
          <a:xfrm>
            <a:off x="9105756" y="1725536"/>
            <a:ext cx="2768403" cy="4245307"/>
          </a:xfrm>
        </p:spPr>
        <p:txBody>
          <a:bodyPr anchor="t" anchorCtr="0">
            <a:noAutofit/>
          </a:bodyPr>
          <a:lstStyle>
            <a:lvl1pPr marL="0" indent="0" algn="l">
              <a:buNone/>
              <a:defRPr sz="1200">
                <a:solidFill>
                  <a:schemeClr val="bg1"/>
                </a:solidFill>
              </a:defRPr>
            </a:lvl1pPr>
            <a:lvl2pPr marL="317500" indent="0" algn="l">
              <a:buNone/>
              <a:defRPr>
                <a:solidFill>
                  <a:schemeClr val="bg1"/>
                </a:solidFill>
              </a:defRPr>
            </a:lvl2pPr>
            <a:lvl3pPr marL="635000" indent="0" algn="l">
              <a:buNone/>
              <a:defRPr>
                <a:solidFill>
                  <a:schemeClr val="bg1"/>
                </a:solidFill>
              </a:defRPr>
            </a:lvl3pPr>
            <a:lvl4pPr marL="952500" indent="0" algn="l">
              <a:buNone/>
              <a:defRPr>
                <a:solidFill>
                  <a:schemeClr val="bg1"/>
                </a:solidFill>
              </a:defRPr>
            </a:lvl4pPr>
            <a:lvl5pPr marL="1270000" indent="0" algn="l">
              <a:buNone/>
              <a:defRPr>
                <a:solidFill>
                  <a:schemeClr val="bg1"/>
                </a:solidFill>
              </a:defRPr>
            </a:lvl5pPr>
          </a:lstStyle>
          <a:p>
            <a:pPr lvl="0"/>
            <a:r>
              <a:rPr lang="en-GB" err="1">
                <a:solidFill>
                  <a:schemeClr val="bg1"/>
                </a:solidFill>
              </a:rPr>
              <a:t>Tekst</a:t>
            </a:r>
            <a:r>
              <a:rPr lang="en-GB">
                <a:solidFill>
                  <a:schemeClr val="bg1"/>
                </a:solidFill>
              </a:rPr>
              <a:t> om </a:t>
            </a:r>
            <a:r>
              <a:rPr lang="en-GB" err="1">
                <a:solidFill>
                  <a:schemeClr val="bg1"/>
                </a:solidFill>
              </a:rPr>
              <a:t>prosjektet</a:t>
            </a:r>
            <a:endParaRPr lang="en-GB">
              <a:solidFill>
                <a:schemeClr val="bg1"/>
              </a:solidFill>
            </a:endParaRPr>
          </a:p>
        </p:txBody>
      </p:sp>
      <p:sp>
        <p:nvSpPr>
          <p:cNvPr id="2" name="Tittel 1">
            <a:extLst>
              <a:ext uri="{FF2B5EF4-FFF2-40B4-BE49-F238E27FC236}">
                <a16:creationId xmlns:a16="http://schemas.microsoft.com/office/drawing/2014/main" id="{8C985571-5142-4382-AF1E-348273CE2509}"/>
              </a:ext>
            </a:extLst>
          </p:cNvPr>
          <p:cNvSpPr>
            <a:spLocks noGrp="1"/>
          </p:cNvSpPr>
          <p:nvPr>
            <p:ph type="title" hasCustomPrompt="1"/>
          </p:nvPr>
        </p:nvSpPr>
        <p:spPr>
          <a:xfrm>
            <a:off x="9105756" y="425926"/>
            <a:ext cx="2768402" cy="861774"/>
          </a:xfrm>
        </p:spPr>
        <p:txBody>
          <a:bodyPr/>
          <a:lstStyle>
            <a:lvl1pPr>
              <a:defRPr>
                <a:solidFill>
                  <a:schemeClr val="bg1"/>
                </a:solidFill>
              </a:defRPr>
            </a:lvl1pPr>
          </a:lstStyle>
          <a:p>
            <a:r>
              <a:rPr lang="en-GB"/>
              <a:t>Sett inn </a:t>
            </a:r>
            <a:r>
              <a:rPr lang="en-GB" err="1"/>
              <a:t>tittel</a:t>
            </a:r>
            <a:endParaRPr lang="nb-NO"/>
          </a:p>
        </p:txBody>
      </p:sp>
    </p:spTree>
    <p:extLst>
      <p:ext uri="{BB962C8B-B14F-4D97-AF65-F5344CB8AC3E}">
        <p14:creationId xmlns:p14="http://schemas.microsoft.com/office/powerpoint/2010/main" val="3100247679"/>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rgbClr val="3D3D3D"/>
        </a:solidFill>
        <a:effectLst/>
      </p:bgPr>
    </p:bg>
    <p:spTree>
      <p:nvGrpSpPr>
        <p:cNvPr id="1" name=""/>
        <p:cNvGrpSpPr/>
        <p:nvPr/>
      </p:nvGrpSpPr>
      <p:grpSpPr>
        <a:xfrm>
          <a:off x="0" y="0"/>
          <a:ext cx="0" cy="0"/>
          <a:chOff x="0" y="0"/>
          <a:chExt cx="0" cy="0"/>
        </a:xfrm>
      </p:grpSpPr>
      <p:pic>
        <p:nvPicPr>
          <p:cNvPr id="5" name="Bild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464" y="2611037"/>
            <a:ext cx="2131342" cy="1290404"/>
          </a:xfrm>
          <a:prstGeom prst="rect">
            <a:avLst/>
          </a:prstGeom>
        </p:spPr>
      </p:pic>
      <p:pic>
        <p:nvPicPr>
          <p:cNvPr id="3" name="Bild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464" y="2611037"/>
            <a:ext cx="2131342" cy="1290404"/>
          </a:xfrm>
          <a:prstGeom prst="rect">
            <a:avLst/>
          </a:prstGeom>
        </p:spPr>
      </p:pic>
      <p:pic>
        <p:nvPicPr>
          <p:cNvPr id="4" name="Bild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464" y="2611037"/>
            <a:ext cx="2131342" cy="1290404"/>
          </a:xfrm>
          <a:prstGeom prst="rect">
            <a:avLst/>
          </a:prstGeom>
        </p:spPr>
      </p:pic>
      <p:pic>
        <p:nvPicPr>
          <p:cNvPr id="6" name="Bild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464" y="2611037"/>
            <a:ext cx="2131342" cy="1290404"/>
          </a:xfrm>
          <a:prstGeom prst="rect">
            <a:avLst/>
          </a:prstGeom>
        </p:spPr>
      </p:pic>
    </p:spTree>
    <p:extLst>
      <p:ext uri="{BB962C8B-B14F-4D97-AF65-F5344CB8AC3E}">
        <p14:creationId xmlns:p14="http://schemas.microsoft.com/office/powerpoint/2010/main" val="7949289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890800" y="1562400"/>
            <a:ext cx="6631200" cy="792000"/>
          </a:xfrm>
        </p:spPr>
        <p:txBody>
          <a:bodyPr anchor="b">
            <a:normAutofit/>
          </a:bodyPr>
          <a:lstStyle>
            <a:lvl1pPr algn="ctr">
              <a:defRPr sz="4000" b="1">
                <a:solidFill>
                  <a:srgbClr val="3D3D3D"/>
                </a:solidFill>
              </a:defRPr>
            </a:lvl1pPr>
          </a:lstStyle>
          <a:p>
            <a:r>
              <a:rPr lang="nb-NO"/>
              <a:t>Sett inn tittel</a:t>
            </a:r>
          </a:p>
        </p:txBody>
      </p:sp>
      <p:sp>
        <p:nvSpPr>
          <p:cNvPr id="3" name="Undertittel 2"/>
          <p:cNvSpPr>
            <a:spLocks noGrp="1"/>
          </p:cNvSpPr>
          <p:nvPr>
            <p:ph type="subTitle" idx="1" hasCustomPrompt="1"/>
          </p:nvPr>
        </p:nvSpPr>
        <p:spPr>
          <a:xfrm>
            <a:off x="2890800" y="2502000"/>
            <a:ext cx="6631200" cy="324000"/>
          </a:xfrm>
        </p:spPr>
        <p:txBody>
          <a:bodyPr>
            <a:noAutofit/>
          </a:bodyPr>
          <a:lstStyle>
            <a:lvl1pPr marL="0" indent="0" algn="ctr">
              <a:buNone/>
              <a:defRPr sz="1800">
                <a:solidFill>
                  <a:srgbClr val="3D3D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Sett inn undertittel</a:t>
            </a:r>
          </a:p>
        </p:txBody>
      </p:sp>
      <p:sp>
        <p:nvSpPr>
          <p:cNvPr id="4" name="Plassholder for dato 3"/>
          <p:cNvSpPr>
            <a:spLocks noGrp="1"/>
          </p:cNvSpPr>
          <p:nvPr>
            <p:ph type="dt" sz="half" idx="10"/>
          </p:nvPr>
        </p:nvSpPr>
        <p:spPr>
          <a:xfrm>
            <a:off x="8895600" y="6356350"/>
            <a:ext cx="1389600" cy="365123"/>
          </a:xfrm>
        </p:spPr>
        <p:txBody>
          <a:bodyPr/>
          <a:lstStyle/>
          <a:p>
            <a:fld id="{07D475AF-3B09-4CD3-84E7-575C98DCABF0}" type="datetime4">
              <a:rPr lang="nb-NO" smtClean="0"/>
              <a:t>2. mai 2023</a:t>
            </a:fld>
            <a:endParaRPr lang="nb-NO"/>
          </a:p>
        </p:txBody>
      </p:sp>
      <p:sp>
        <p:nvSpPr>
          <p:cNvPr id="5" name="Plassholder for bunntekst 4"/>
          <p:cNvSpPr>
            <a:spLocks noGrp="1"/>
          </p:cNvSpPr>
          <p:nvPr>
            <p:ph type="ftr" sz="quarter" idx="11"/>
          </p:nvPr>
        </p:nvSpPr>
        <p:spPr>
          <a:xfrm>
            <a:off x="4561200" y="6356350"/>
            <a:ext cx="4046400" cy="365125"/>
          </a:xfrm>
        </p:spPr>
        <p:txBody>
          <a:bodyPr/>
          <a:lstStyle>
            <a:lvl1pPr>
              <a:defRPr sz="800">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12"/>
          </p:nvPr>
        </p:nvSpPr>
        <p:spPr>
          <a:xfrm>
            <a:off x="10458000" y="6356350"/>
            <a:ext cx="896400" cy="365125"/>
          </a:xfrm>
        </p:spPr>
        <p:txBody>
          <a:bodyPr/>
          <a:lstStyle/>
          <a:p>
            <a:fld id="{475BF7DD-4747-455A-BE6F-BE3B9AFD3825}" type="slidenum">
              <a:rPr lang="nb-NO" smtClean="0"/>
              <a:t>‹#›</a:t>
            </a:fld>
            <a:endParaRPr lang="nb-NO"/>
          </a:p>
        </p:txBody>
      </p:sp>
    </p:spTree>
    <p:extLst>
      <p:ext uri="{BB962C8B-B14F-4D97-AF65-F5344CB8AC3E}">
        <p14:creationId xmlns:p14="http://schemas.microsoft.com/office/powerpoint/2010/main" val="153222037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innhold 2"/>
          <p:cNvSpPr>
            <a:spLocks noGrp="1"/>
          </p:cNvSpPr>
          <p:nvPr>
            <p:ph idx="1" hasCustomPrompt="1"/>
          </p:nvPr>
        </p:nvSpPr>
        <p:spPr>
          <a:xfrm>
            <a:off x="1454401" y="1280160"/>
            <a:ext cx="9250112" cy="4351338"/>
          </a:xfrm>
        </p:spPr>
        <p:txBody>
          <a:bodyPr>
            <a:normAutofit/>
          </a:bodyPr>
          <a:lstStyle>
            <a:lvl1pPr marL="0" indent="0">
              <a:lnSpc>
                <a:spcPct val="100000"/>
              </a:lnSpc>
              <a:spcBef>
                <a:spcPts val="0"/>
              </a:spcBef>
              <a:buNone/>
              <a:defRPr sz="2200"/>
            </a:lvl1pPr>
          </a:lstStyle>
          <a:p>
            <a:pPr lvl="0"/>
            <a:r>
              <a:rPr lang="nb-NO"/>
              <a:t>Sett inn innhold</a:t>
            </a:r>
          </a:p>
        </p:txBody>
      </p:sp>
      <p:sp>
        <p:nvSpPr>
          <p:cNvPr id="6" name="Plassholder for tekst 3"/>
          <p:cNvSpPr>
            <a:spLocks noGrp="1"/>
          </p:cNvSpPr>
          <p:nvPr>
            <p:ph type="body" sz="quarter" idx="13" hasCustomPrompt="1"/>
          </p:nvPr>
        </p:nvSpPr>
        <p:spPr>
          <a:xfrm>
            <a:off x="1454401" y="421200"/>
            <a:ext cx="9250112"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41584480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Punktliste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496548AE-B32D-4045-B23E-3DBC22E68F95}" type="datetime4">
              <a:rPr lang="nb-NO" smtClean="0"/>
              <a:t>2. mai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75BF7DD-4747-455A-BE6F-BE3B9AFD3825}" type="slidenum">
              <a:rPr lang="nb-NO" smtClean="0"/>
              <a:t>‹#›</a:t>
            </a:fld>
            <a:endParaRPr lang="nb-NO"/>
          </a:p>
        </p:txBody>
      </p:sp>
      <p:sp>
        <p:nvSpPr>
          <p:cNvPr id="9" name="Plassholder for tekst 5"/>
          <p:cNvSpPr>
            <a:spLocks noGrp="1"/>
          </p:cNvSpPr>
          <p:nvPr>
            <p:ph type="body" sz="quarter" idx="20" hasCustomPrompt="1"/>
          </p:nvPr>
        </p:nvSpPr>
        <p:spPr>
          <a:xfrm>
            <a:off x="1454258" y="1814401"/>
            <a:ext cx="3924566" cy="390638"/>
          </a:xfrm>
        </p:spPr>
        <p:txBody>
          <a:bodyPr>
            <a:noAutofit/>
          </a:bodyPr>
          <a:lstStyle>
            <a:lvl1pPr marL="0" indent="0">
              <a:buNone/>
              <a:defRPr sz="2200" b="1" baseline="0"/>
            </a:lvl1pPr>
          </a:lstStyle>
          <a:p>
            <a:pPr lvl="0"/>
            <a:r>
              <a:rPr lang="nb-NO"/>
              <a:t>Sett inn mellomoverskrift</a:t>
            </a:r>
          </a:p>
        </p:txBody>
      </p:sp>
      <p:sp>
        <p:nvSpPr>
          <p:cNvPr id="13" name="Plassholder for tekst 16"/>
          <p:cNvSpPr>
            <a:spLocks noGrp="1"/>
          </p:cNvSpPr>
          <p:nvPr>
            <p:ph type="body" sz="quarter" idx="19" hasCustomPrompt="1"/>
          </p:nvPr>
        </p:nvSpPr>
        <p:spPr>
          <a:xfrm>
            <a:off x="1454258" y="2303813"/>
            <a:ext cx="3924566" cy="3858862"/>
          </a:xfrm>
        </p:spPr>
        <p:txBody>
          <a:bodyPr>
            <a:normAutofit/>
          </a:bodyPr>
          <a:lstStyle>
            <a:lvl1pPr>
              <a:lnSpc>
                <a:spcPct val="100000"/>
              </a:lnSpc>
              <a:spcBef>
                <a:spcPts val="500"/>
              </a:spcBef>
              <a:defRPr sz="2200" baseline="0"/>
            </a:lvl1pPr>
          </a:lstStyle>
          <a:p>
            <a:pPr lvl="0"/>
            <a:r>
              <a:rPr lang="nb-NO"/>
              <a:t>Sett inn punktliste</a:t>
            </a:r>
          </a:p>
        </p:txBody>
      </p:sp>
      <p:sp>
        <p:nvSpPr>
          <p:cNvPr id="6" name="Plassholder for tekst 3"/>
          <p:cNvSpPr>
            <a:spLocks noGrp="1"/>
          </p:cNvSpPr>
          <p:nvPr>
            <p:ph type="body" sz="quarter" idx="13" hasCustomPrompt="1"/>
          </p:nvPr>
        </p:nvSpPr>
        <p:spPr>
          <a:xfrm>
            <a:off x="1454258" y="421200"/>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
        <p:nvSpPr>
          <p:cNvPr id="7" name="Plassholder for bilde 5"/>
          <p:cNvSpPr>
            <a:spLocks noGrp="1"/>
          </p:cNvSpPr>
          <p:nvPr>
            <p:ph type="pic" sz="quarter" idx="15" hasCustomPrompt="1"/>
          </p:nvPr>
        </p:nvSpPr>
        <p:spPr>
          <a:xfrm>
            <a:off x="5497158" y="332509"/>
            <a:ext cx="6694842" cy="5830785"/>
          </a:xfrm>
          <a:prstGeom prst="rect">
            <a:avLst/>
          </a:prstGeom>
        </p:spPr>
        <p:txBody>
          <a:bodyPr/>
          <a:lstStyle>
            <a:lvl1pPr marL="0" indent="0">
              <a:buNone/>
              <a:defRPr sz="20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24760786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vil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Rektangel 5"/>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bilde 4"/>
          <p:cNvSpPr>
            <a:spLocks noGrp="1"/>
          </p:cNvSpPr>
          <p:nvPr>
            <p:ph type="pic" sz="quarter" idx="13" hasCustomPrompt="1"/>
          </p:nvPr>
        </p:nvSpPr>
        <p:spPr>
          <a:xfrm>
            <a:off x="1416050" y="356260"/>
            <a:ext cx="10775949" cy="5833403"/>
          </a:xfrm>
          <a:prstGeom prst="rect">
            <a:avLst/>
          </a:prstGeom>
        </p:spPr>
        <p:txBody>
          <a:bodyPr>
            <a:normAutofit/>
          </a:bodyPr>
          <a:lstStyle>
            <a:lvl1pPr marL="0" indent="0">
              <a:buNone/>
              <a:defRPr sz="2800" baseline="0">
                <a:latin typeface="Arial" panose="020B0604020202020204" pitchFamily="34" charset="0"/>
                <a:cs typeface="Arial" panose="020B0604020202020204" pitchFamily="34" charset="0"/>
              </a:defRPr>
            </a:lvl1pPr>
          </a:lstStyle>
          <a:p>
            <a:r>
              <a:rPr lang="nb-NO"/>
              <a:t>Sett inn bilde</a:t>
            </a:r>
          </a:p>
        </p:txBody>
      </p:sp>
    </p:spTree>
    <p:extLst>
      <p:ext uri="{BB962C8B-B14F-4D97-AF65-F5344CB8AC3E}">
        <p14:creationId xmlns:p14="http://schemas.microsoft.com/office/powerpoint/2010/main" val="42104499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digram med k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6" name="Plassholder for tekst 2"/>
          <p:cNvSpPr>
            <a:spLocks noGrp="1"/>
          </p:cNvSpPr>
          <p:nvPr>
            <p:ph type="body" sz="quarter" idx="16" hasCustomPrompt="1"/>
          </p:nvPr>
        </p:nvSpPr>
        <p:spPr>
          <a:xfrm>
            <a:off x="8918089" y="5583238"/>
            <a:ext cx="1749911" cy="322262"/>
          </a:xfrm>
          <a:prstGeom prst="rect">
            <a:avLst/>
          </a:prstGeom>
        </p:spPr>
        <p:txBody>
          <a:bodyPr>
            <a:normAutofit/>
          </a:bodyPr>
          <a:lstStyle>
            <a:lvl1pPr marL="0" indent="0">
              <a:buNone/>
              <a:defRPr sz="800" i="1" baseline="0">
                <a:latin typeface="Georgia italic" panose="02040502050405090303" pitchFamily="18" charset="0"/>
                <a:cs typeface="Arial" panose="020B0604020202020204" pitchFamily="34" charset="0"/>
              </a:defRPr>
            </a:lvl1pPr>
          </a:lstStyle>
          <a:p>
            <a:pPr lvl="0"/>
            <a:r>
              <a:rPr lang="nb-NO"/>
              <a:t>Sett inn kilde</a:t>
            </a:r>
          </a:p>
        </p:txBody>
      </p:sp>
      <p:sp>
        <p:nvSpPr>
          <p:cNvPr id="7" name="Plassholder for diagram 12"/>
          <p:cNvSpPr>
            <a:spLocks noGrp="1"/>
          </p:cNvSpPr>
          <p:nvPr>
            <p:ph type="chart" sz="quarter" idx="17" hasCustomPrompt="1"/>
          </p:nvPr>
        </p:nvSpPr>
        <p:spPr>
          <a:xfrm>
            <a:off x="1454258" y="1270000"/>
            <a:ext cx="9213742" cy="4167188"/>
          </a:xfrm>
        </p:spPr>
        <p:txBody>
          <a:bodyPr/>
          <a:lstStyle>
            <a:lvl1pPr marL="0" indent="0">
              <a:buNone/>
              <a:defRPr baseline="0"/>
            </a:lvl1pPr>
          </a:lstStyle>
          <a:p>
            <a:r>
              <a:rPr lang="nb-NO"/>
              <a:t>Sett inn diagram</a:t>
            </a:r>
          </a:p>
        </p:txBody>
      </p:sp>
      <p:sp>
        <p:nvSpPr>
          <p:cNvPr id="8" name="Rektangel 7"/>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 name="Plassholder for tekst 3"/>
          <p:cNvSpPr>
            <a:spLocks noGrp="1"/>
          </p:cNvSpPr>
          <p:nvPr>
            <p:ph type="body" sz="quarter" idx="13" hasCustomPrompt="1"/>
          </p:nvPr>
        </p:nvSpPr>
        <p:spPr>
          <a:xfrm>
            <a:off x="1454258" y="419747"/>
            <a:ext cx="9221659"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14015142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E875DA8-AC1F-4335-80A7-D81C9D1FA619}" type="datetime4">
              <a:rPr lang="nb-NO" smtClean="0"/>
              <a:t>2. mai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5BF7DD-4747-455A-BE6F-BE3B9AFD3825}" type="slidenum">
              <a:rPr lang="nb-NO" smtClean="0"/>
              <a:t>‹#›</a:t>
            </a:fld>
            <a:endParaRPr lang="nb-NO"/>
          </a:p>
        </p:txBody>
      </p:sp>
      <p:sp>
        <p:nvSpPr>
          <p:cNvPr id="5" name="Plassholder for innhold 2"/>
          <p:cNvSpPr>
            <a:spLocks noGrp="1"/>
          </p:cNvSpPr>
          <p:nvPr>
            <p:ph idx="1" hasCustomPrompt="1"/>
          </p:nvPr>
        </p:nvSpPr>
        <p:spPr>
          <a:xfrm>
            <a:off x="1454401" y="1280160"/>
            <a:ext cx="9250112" cy="4351338"/>
          </a:xfrm>
        </p:spPr>
        <p:txBody>
          <a:bodyPr>
            <a:normAutofit/>
          </a:bodyPr>
          <a:lstStyle>
            <a:lvl1pPr marL="0" indent="0">
              <a:lnSpc>
                <a:spcPct val="100000"/>
              </a:lnSpc>
              <a:spcBef>
                <a:spcPts val="0"/>
              </a:spcBef>
              <a:buNone/>
              <a:defRPr sz="2200"/>
            </a:lvl1pPr>
          </a:lstStyle>
          <a:p>
            <a:pPr lvl="0"/>
            <a:r>
              <a:rPr lang="nb-NO"/>
              <a:t>Sett inn innhold</a:t>
            </a:r>
          </a:p>
        </p:txBody>
      </p:sp>
      <p:sp>
        <p:nvSpPr>
          <p:cNvPr id="7" name="Rektangel 6"/>
          <p:cNvSpPr/>
          <p:nvPr/>
        </p:nvSpPr>
        <p:spPr>
          <a:xfrm>
            <a:off x="0" y="0"/>
            <a:ext cx="10667998" cy="67809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6" name="Plassholder for tekst 3"/>
          <p:cNvSpPr>
            <a:spLocks noGrp="1"/>
          </p:cNvSpPr>
          <p:nvPr>
            <p:ph type="body" sz="quarter" idx="13" hasCustomPrompt="1"/>
          </p:nvPr>
        </p:nvSpPr>
        <p:spPr>
          <a:xfrm>
            <a:off x="1454401" y="421200"/>
            <a:ext cx="9250112" cy="392400"/>
          </a:xfrm>
          <a:prstGeom prst="rect">
            <a:avLst/>
          </a:prstGeom>
        </p:spPr>
        <p:txBody>
          <a:bodyPr>
            <a:noAutofit/>
          </a:bodyPr>
          <a:lstStyle>
            <a:lvl1pPr marL="0" indent="0" algn="l">
              <a:buNone/>
              <a:defRPr sz="2800" b="1" baseline="0">
                <a:latin typeface="Arial" panose="020B0604020202020204" pitchFamily="34" charset="0"/>
                <a:cs typeface="Arial" panose="020B0604020202020204" pitchFamily="34" charset="0"/>
              </a:defRPr>
            </a:lvl1pPr>
          </a:lstStyle>
          <a:p>
            <a:pPr lvl="0"/>
            <a:r>
              <a:rPr lang="nb-NO"/>
              <a:t>Sett inn tittel</a:t>
            </a:r>
          </a:p>
        </p:txBody>
      </p:sp>
    </p:spTree>
    <p:extLst>
      <p:ext uri="{BB962C8B-B14F-4D97-AF65-F5344CB8AC3E}">
        <p14:creationId xmlns:p14="http://schemas.microsoft.com/office/powerpoint/2010/main" val="28657602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diagramData" Target="../diagrams/data1.xml"/><Relationship Id="rId47" Type="http://schemas.openxmlformats.org/officeDocument/2006/relationships/diagramData" Target="../diagrams/data2.xml"/><Relationship Id="rId50" Type="http://schemas.openxmlformats.org/officeDocument/2006/relationships/diagramColors" Target="../diagrams/colors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microsoft.com/office/2007/relationships/diagramDrawing" Target="../diagrams/drawing1.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theme" Target="../theme/theme3.xml"/><Relationship Id="rId45" Type="http://schemas.openxmlformats.org/officeDocument/2006/relationships/diagramColors" Target="../diagrams/colors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diagramQuickStyle" Target="../diagrams/quickStyl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diagramQuickStyle" Target="../diagrams/quickStyle1.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diagramLayout" Target="../diagrams/layout1.xml"/><Relationship Id="rId48" Type="http://schemas.openxmlformats.org/officeDocument/2006/relationships/diagramLayout" Target="../diagrams/layout2.xml"/><Relationship Id="rId8" Type="http://schemas.openxmlformats.org/officeDocument/2006/relationships/slideLayout" Target="../slideLayouts/slideLayout37.xml"/><Relationship Id="rId51" Type="http://schemas.microsoft.com/office/2007/relationships/diagramDrawing" Target="../diagrams/drawin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895678" y="6356350"/>
            <a:ext cx="1388633" cy="365125"/>
          </a:xfrm>
          <a:prstGeom prst="rect">
            <a:avLst/>
          </a:prstGeom>
        </p:spPr>
        <p:txBody>
          <a:bodyPr vert="horz" lIns="91440" tIns="45720" rIns="91440" bIns="45720" rtlCol="0" anchor="ctr"/>
          <a:lstStyle>
            <a:lvl1pPr algn="l">
              <a:defRPr sz="800">
                <a:solidFill>
                  <a:srgbClr val="3D3D3D"/>
                </a:solidFill>
                <a:latin typeface="Georgia italic" panose="02040502050405090303" pitchFamily="18" charset="0"/>
              </a:defRPr>
            </a:lvl1pPr>
          </a:lstStyle>
          <a:p>
            <a:fld id="{76F2B294-1B70-4F10-9832-818EBEB9EDC0}" type="datetime4">
              <a:rPr lang="nb-NO" smtClean="0"/>
              <a:pPr/>
              <a:t>2. mai 2023</a:t>
            </a:fld>
            <a:endParaRPr lang="nb-NO"/>
          </a:p>
        </p:txBody>
      </p:sp>
      <p:sp>
        <p:nvSpPr>
          <p:cNvPr id="5" name="Plassholder for bunntekst 4"/>
          <p:cNvSpPr>
            <a:spLocks noGrp="1"/>
          </p:cNvSpPr>
          <p:nvPr>
            <p:ph type="ftr" sz="quarter" idx="3"/>
          </p:nvPr>
        </p:nvSpPr>
        <p:spPr>
          <a:xfrm>
            <a:off x="4561242" y="6356350"/>
            <a:ext cx="4044876" cy="365125"/>
          </a:xfrm>
          <a:prstGeom prst="rect">
            <a:avLst/>
          </a:prstGeom>
        </p:spPr>
        <p:txBody>
          <a:bodyPr vert="horz" lIns="91440" tIns="45720" rIns="91440" bIns="45720" rtlCol="0" anchor="ctr"/>
          <a:lstStyle>
            <a:lvl1pPr algn="ctr">
              <a:defRPr sz="800">
                <a:solidFill>
                  <a:srgbClr val="3D3D3D"/>
                </a:solidFill>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4"/>
          </p:nvPr>
        </p:nvSpPr>
        <p:spPr>
          <a:xfrm>
            <a:off x="10456432" y="6356350"/>
            <a:ext cx="897367" cy="365125"/>
          </a:xfrm>
          <a:prstGeom prst="rect">
            <a:avLst/>
          </a:prstGeom>
        </p:spPr>
        <p:txBody>
          <a:bodyPr vert="horz" lIns="91440" tIns="45720" rIns="91440" bIns="45720" rtlCol="0" anchor="ctr"/>
          <a:lstStyle>
            <a:lvl1pPr algn="r">
              <a:defRPr sz="800">
                <a:solidFill>
                  <a:srgbClr val="3D3D3D"/>
                </a:solidFill>
                <a:latin typeface="Arial" panose="020B0604020202020204" pitchFamily="34" charset="0"/>
                <a:cs typeface="Arial" panose="020B0604020202020204" pitchFamily="34" charset="0"/>
              </a:defRPr>
            </a:lvl1pPr>
          </a:lstStyle>
          <a:p>
            <a:fld id="{475BF7DD-4747-455A-BE6F-BE3B9AFD3825}" type="slidenum">
              <a:rPr lang="nb-NO" smtClean="0"/>
              <a:pPr/>
              <a:t>‹#›</a:t>
            </a:fld>
            <a:endParaRPr lang="nb-NO"/>
          </a:p>
        </p:txBody>
      </p:sp>
      <p:pic>
        <p:nvPicPr>
          <p:cNvPr id="7" name="Bild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3218" y="6225731"/>
            <a:ext cx="571081" cy="345757"/>
          </a:xfrm>
          <a:prstGeom prst="rect">
            <a:avLst/>
          </a:prstGeom>
        </p:spPr>
      </p:pic>
      <p:sp>
        <p:nvSpPr>
          <p:cNvPr id="8" name="TekstSylinder 7">
            <a:extLst>
              <a:ext uri="{FF2B5EF4-FFF2-40B4-BE49-F238E27FC236}">
                <a16:creationId xmlns:a16="http://schemas.microsoft.com/office/drawing/2014/main" id="{589A1BE1-A25E-426C-8557-122E5DF5A7D7}"/>
              </a:ext>
            </a:extLst>
          </p:cNvPr>
          <p:cNvSpPr txBox="1"/>
          <p:nvPr>
            <p:extLst>
              <p:ext uri="{1162E1C5-73C7-4A58-AE30-91384D911F3F}">
                <p184:classification xmlns:p184="http://schemas.microsoft.com/office/powerpoint/2018/4/main" val="ftr"/>
              </p:ext>
            </p:extLst>
          </p:nvPr>
        </p:nvSpPr>
        <p:spPr>
          <a:xfrm>
            <a:off x="11033125" y="6705600"/>
            <a:ext cx="1187450"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cs typeface="Calibri" panose="020F0502020204030204" pitchFamily="34" charset="0"/>
              </a:rPr>
              <a:t>Sensitivitet: Begrenset</a:t>
            </a:r>
          </a:p>
        </p:txBody>
      </p:sp>
    </p:spTree>
    <p:extLst>
      <p:ext uri="{BB962C8B-B14F-4D97-AF65-F5344CB8AC3E}">
        <p14:creationId xmlns:p14="http://schemas.microsoft.com/office/powerpoint/2010/main" val="6766078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sldNum="0" hdr="0" ftr="0"/>
  <p:txStyles>
    <p:titleStyle>
      <a:lvl1pPr algn="l" defTabSz="914400" rtl="0" eaLnBrk="1" latinLnBrk="0" hangingPunct="1">
        <a:lnSpc>
          <a:spcPct val="90000"/>
        </a:lnSpc>
        <a:spcBef>
          <a:spcPct val="0"/>
        </a:spcBef>
        <a:buNone/>
        <a:defRPr sz="3600" kern="1200">
          <a:solidFill>
            <a:schemeClr val="tx1"/>
          </a:solidFill>
          <a:latin typeface="Georgia" panose="02040502050405020303" pitchFamily="18" charset="0"/>
          <a:ea typeface="+mj-ea"/>
          <a:cs typeface="+mj-cs"/>
        </a:defRPr>
      </a:lvl1pPr>
    </p:titleStyle>
    <p:bodyStyle>
      <a:lvl1pPr marL="252000" indent="-2520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504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5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08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895678" y="6356350"/>
            <a:ext cx="1388633" cy="365125"/>
          </a:xfrm>
          <a:prstGeom prst="rect">
            <a:avLst/>
          </a:prstGeom>
        </p:spPr>
        <p:txBody>
          <a:bodyPr vert="horz" lIns="91440" tIns="45720" rIns="91440" bIns="45720" rtlCol="0" anchor="ctr"/>
          <a:lstStyle>
            <a:lvl1pPr algn="l">
              <a:defRPr sz="800">
                <a:solidFill>
                  <a:srgbClr val="3D3D3D"/>
                </a:solidFill>
                <a:latin typeface="Georgia italic" panose="02040502050405090303" pitchFamily="18" charset="0"/>
              </a:defRPr>
            </a:lvl1pPr>
          </a:lstStyle>
          <a:p>
            <a:fld id="{76F2B294-1B70-4F10-9832-818EBEB9EDC0}" type="datetime4">
              <a:rPr lang="nb-NO" smtClean="0"/>
              <a:pPr/>
              <a:t>2. mai 2023</a:t>
            </a:fld>
            <a:endParaRPr lang="nb-NO"/>
          </a:p>
        </p:txBody>
      </p:sp>
      <p:sp>
        <p:nvSpPr>
          <p:cNvPr id="5" name="Plassholder for bunntekst 4"/>
          <p:cNvSpPr>
            <a:spLocks noGrp="1"/>
          </p:cNvSpPr>
          <p:nvPr>
            <p:ph type="ftr" sz="quarter" idx="3"/>
          </p:nvPr>
        </p:nvSpPr>
        <p:spPr>
          <a:xfrm>
            <a:off x="4561242" y="6356350"/>
            <a:ext cx="4044876" cy="365125"/>
          </a:xfrm>
          <a:prstGeom prst="rect">
            <a:avLst/>
          </a:prstGeom>
        </p:spPr>
        <p:txBody>
          <a:bodyPr vert="horz" lIns="91440" tIns="45720" rIns="91440" bIns="45720" rtlCol="0" anchor="ctr"/>
          <a:lstStyle>
            <a:lvl1pPr algn="ctr">
              <a:defRPr sz="800">
                <a:solidFill>
                  <a:srgbClr val="3D3D3D"/>
                </a:solidFill>
                <a:latin typeface="Arial" panose="020B0604020202020204" pitchFamily="34" charset="0"/>
                <a:cs typeface="Arial" panose="020B0604020202020204" pitchFamily="34" charset="0"/>
              </a:defRPr>
            </a:lvl1pPr>
          </a:lstStyle>
          <a:p>
            <a:endParaRPr lang="nb-NO"/>
          </a:p>
        </p:txBody>
      </p:sp>
      <p:sp>
        <p:nvSpPr>
          <p:cNvPr id="6" name="Plassholder for lysbildenummer 5"/>
          <p:cNvSpPr>
            <a:spLocks noGrp="1"/>
          </p:cNvSpPr>
          <p:nvPr>
            <p:ph type="sldNum" sz="quarter" idx="4"/>
          </p:nvPr>
        </p:nvSpPr>
        <p:spPr>
          <a:xfrm>
            <a:off x="10456432" y="6356350"/>
            <a:ext cx="897367" cy="365125"/>
          </a:xfrm>
          <a:prstGeom prst="rect">
            <a:avLst/>
          </a:prstGeom>
        </p:spPr>
        <p:txBody>
          <a:bodyPr vert="horz" lIns="91440" tIns="45720" rIns="91440" bIns="45720" rtlCol="0" anchor="ctr"/>
          <a:lstStyle>
            <a:lvl1pPr algn="r">
              <a:defRPr sz="800">
                <a:solidFill>
                  <a:srgbClr val="3D3D3D"/>
                </a:solidFill>
                <a:latin typeface="Arial" panose="020B0604020202020204" pitchFamily="34" charset="0"/>
                <a:cs typeface="Arial" panose="020B0604020202020204" pitchFamily="34" charset="0"/>
              </a:defRPr>
            </a:lvl1pPr>
          </a:lstStyle>
          <a:p>
            <a:fld id="{475BF7DD-4747-455A-BE6F-BE3B9AFD3825}" type="slidenum">
              <a:rPr lang="nb-NO" smtClean="0"/>
              <a:pPr/>
              <a:t>‹#›</a:t>
            </a:fld>
            <a:endParaRPr lang="nb-NO"/>
          </a:p>
        </p:txBody>
      </p:sp>
      <p:pic>
        <p:nvPicPr>
          <p:cNvPr id="7" name="Bild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3218" y="6225731"/>
            <a:ext cx="571081" cy="345757"/>
          </a:xfrm>
          <a:prstGeom prst="rect">
            <a:avLst/>
          </a:prstGeom>
        </p:spPr>
      </p:pic>
      <p:sp>
        <p:nvSpPr>
          <p:cNvPr id="8" name="TekstSylinder 7">
            <a:extLst>
              <a:ext uri="{FF2B5EF4-FFF2-40B4-BE49-F238E27FC236}">
                <a16:creationId xmlns:a16="http://schemas.microsoft.com/office/drawing/2014/main" id="{E5B729E0-3574-465E-B28F-3298EFDAF0B8}"/>
              </a:ext>
            </a:extLst>
          </p:cNvPr>
          <p:cNvSpPr txBox="1"/>
          <p:nvPr>
            <p:extLst>
              <p:ext uri="{1162E1C5-73C7-4A58-AE30-91384D911F3F}">
                <p184:classification xmlns:p184="http://schemas.microsoft.com/office/powerpoint/2018/4/main" val="ftr"/>
              </p:ext>
            </p:extLst>
          </p:nvPr>
        </p:nvSpPr>
        <p:spPr>
          <a:xfrm>
            <a:off x="11033125" y="6705600"/>
            <a:ext cx="1187450"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cs typeface="Calibri" panose="020F0502020204030204" pitchFamily="34" charset="0"/>
              </a:rPr>
              <a:t>Sensitivitet: Begrenset</a:t>
            </a:r>
          </a:p>
        </p:txBody>
      </p:sp>
    </p:spTree>
    <p:extLst>
      <p:ext uri="{BB962C8B-B14F-4D97-AF65-F5344CB8AC3E}">
        <p14:creationId xmlns:p14="http://schemas.microsoft.com/office/powerpoint/2010/main" val="42789955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hf sldNum="0" hdr="0" ftr="0"/>
  <p:txStyles>
    <p:titleStyle>
      <a:lvl1pPr algn="l" defTabSz="914400" rtl="0" eaLnBrk="1" latinLnBrk="0" hangingPunct="1">
        <a:lnSpc>
          <a:spcPct val="90000"/>
        </a:lnSpc>
        <a:spcBef>
          <a:spcPct val="0"/>
        </a:spcBef>
        <a:buNone/>
        <a:defRPr sz="3600" kern="1200">
          <a:solidFill>
            <a:schemeClr val="tx1"/>
          </a:solidFill>
          <a:latin typeface="Georgia" panose="02040502050405020303" pitchFamily="18" charset="0"/>
          <a:ea typeface="+mj-ea"/>
          <a:cs typeface="+mj-cs"/>
        </a:defRPr>
      </a:lvl1pPr>
    </p:titleStyle>
    <p:bodyStyle>
      <a:lvl1pPr marL="252000" indent="-2520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504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5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08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E9C9CDE-DA0A-46AE-BB8C-503BE945CE34}"/>
              </a:ext>
            </a:extLst>
          </p:cNvPr>
          <p:cNvSpPr>
            <a:spLocks noGrp="1"/>
          </p:cNvSpPr>
          <p:nvPr>
            <p:ph type="title"/>
          </p:nvPr>
        </p:nvSpPr>
        <p:spPr>
          <a:xfrm>
            <a:off x="1551963" y="425926"/>
            <a:ext cx="9116033" cy="861774"/>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1FFA49A4-3C17-446F-BD51-05F6F8BF8C9A}"/>
              </a:ext>
            </a:extLst>
          </p:cNvPr>
          <p:cNvSpPr>
            <a:spLocks noGrp="1"/>
          </p:cNvSpPr>
          <p:nvPr>
            <p:ph type="body" idx="1"/>
          </p:nvPr>
        </p:nvSpPr>
        <p:spPr>
          <a:xfrm>
            <a:off x="1551963" y="1828800"/>
            <a:ext cx="9116034" cy="4308232"/>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22" name="Bilde 21">
            <a:extLst>
              <a:ext uri="{FF2B5EF4-FFF2-40B4-BE49-F238E27FC236}">
                <a16:creationId xmlns:a16="http://schemas.microsoft.com/office/drawing/2014/main" id="{12FE4A29-2D2F-4A1E-9AC1-62499A6BB905}"/>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333218" y="6225731"/>
            <a:ext cx="571081" cy="345757"/>
          </a:xfrm>
          <a:prstGeom prst="rect">
            <a:avLst/>
          </a:prstGeom>
        </p:spPr>
      </p:pic>
      <p:sp>
        <p:nvSpPr>
          <p:cNvPr id="11" name="Plassholder for dato 3">
            <a:extLst>
              <a:ext uri="{FF2B5EF4-FFF2-40B4-BE49-F238E27FC236}">
                <a16:creationId xmlns:a16="http://schemas.microsoft.com/office/drawing/2014/main" id="{BC3000AC-665E-DD4D-94F7-DEA0423712B6}"/>
              </a:ext>
            </a:extLst>
          </p:cNvPr>
          <p:cNvSpPr>
            <a:spLocks noGrp="1"/>
          </p:cNvSpPr>
          <p:nvPr>
            <p:ph type="dt" sz="half" idx="2"/>
          </p:nvPr>
        </p:nvSpPr>
        <p:spPr>
          <a:xfrm>
            <a:off x="10354792" y="6356350"/>
            <a:ext cx="1083555" cy="365125"/>
          </a:xfrm>
          <a:prstGeom prst="rect">
            <a:avLst/>
          </a:prstGeom>
        </p:spPr>
        <p:txBody>
          <a:bodyPr vert="horz" lIns="91440" tIns="45720" rIns="91440" bIns="45720" rtlCol="0" anchor="ctr"/>
          <a:lstStyle>
            <a:lvl1pPr algn="r">
              <a:defRPr sz="700">
                <a:solidFill>
                  <a:srgbClr val="3D3D3D"/>
                </a:solidFill>
                <a:latin typeface="+mn-lt"/>
              </a:defRPr>
            </a:lvl1pPr>
          </a:lstStyle>
          <a:p>
            <a:fld id="{76F2B294-1B70-4F10-9832-818EBEB9EDC0}" type="datetime4">
              <a:rPr lang="nb-NO" smtClean="0"/>
              <a:pPr/>
              <a:t>2. mai 2023</a:t>
            </a:fld>
            <a:endParaRPr lang="nb-NO"/>
          </a:p>
        </p:txBody>
      </p:sp>
      <p:sp>
        <p:nvSpPr>
          <p:cNvPr id="12" name="Plassholder for lysbildenummer 5">
            <a:extLst>
              <a:ext uri="{FF2B5EF4-FFF2-40B4-BE49-F238E27FC236}">
                <a16:creationId xmlns:a16="http://schemas.microsoft.com/office/drawing/2014/main" id="{43D821DC-01B1-F445-86B2-EF02FA47CC46}"/>
              </a:ext>
            </a:extLst>
          </p:cNvPr>
          <p:cNvSpPr>
            <a:spLocks noGrp="1"/>
          </p:cNvSpPr>
          <p:nvPr>
            <p:ph type="sldNum" sz="quarter" idx="4"/>
          </p:nvPr>
        </p:nvSpPr>
        <p:spPr>
          <a:xfrm>
            <a:off x="11445766" y="6356350"/>
            <a:ext cx="412529" cy="365125"/>
          </a:xfrm>
          <a:prstGeom prst="rect">
            <a:avLst/>
          </a:prstGeom>
        </p:spPr>
        <p:txBody>
          <a:bodyPr vert="horz" lIns="91440" tIns="45720" rIns="91440" bIns="45720" rtlCol="0" anchor="ctr"/>
          <a:lstStyle>
            <a:lvl1pPr algn="r">
              <a:defRPr sz="700">
                <a:solidFill>
                  <a:srgbClr val="3D3D3D"/>
                </a:solidFill>
                <a:latin typeface="+mn-lt"/>
                <a:cs typeface="Arial" panose="020B0604020202020204" pitchFamily="34" charset="0"/>
              </a:defRPr>
            </a:lvl1pPr>
          </a:lstStyle>
          <a:p>
            <a:fld id="{475BF7DD-4747-455A-BE6F-BE3B9AFD3825}" type="slidenum">
              <a:rPr lang="nb-NO" smtClean="0"/>
              <a:pPr/>
              <a:t>‹#›</a:t>
            </a:fld>
            <a:endParaRPr lang="nb-NO"/>
          </a:p>
        </p:txBody>
      </p:sp>
      <p:sp>
        <p:nvSpPr>
          <p:cNvPr id="18" name="Plassholder for bunntekst 3">
            <a:extLst>
              <a:ext uri="{FF2B5EF4-FFF2-40B4-BE49-F238E27FC236}">
                <a16:creationId xmlns:a16="http://schemas.microsoft.com/office/drawing/2014/main" id="{51551930-2C9E-7D4C-BEEC-FEFF421F6833}"/>
              </a:ext>
            </a:extLst>
          </p:cNvPr>
          <p:cNvSpPr>
            <a:spLocks noGrp="1"/>
          </p:cNvSpPr>
          <p:nvPr>
            <p:ph type="ftr" sz="quarter" idx="3"/>
          </p:nvPr>
        </p:nvSpPr>
        <p:spPr>
          <a:xfrm>
            <a:off x="3988800" y="6357600"/>
            <a:ext cx="4044876" cy="365125"/>
          </a:xfrm>
          <a:prstGeom prst="rect">
            <a:avLst/>
          </a:prstGeom>
        </p:spPr>
        <p:txBody>
          <a:bodyPr/>
          <a:lstStyle>
            <a:lvl1pPr algn="ctr">
              <a:defRPr sz="1200"/>
            </a:lvl1pPr>
          </a:lstStyle>
          <a:p>
            <a:endParaRPr lang="nb-NO"/>
          </a:p>
        </p:txBody>
      </p:sp>
      <p:graphicFrame>
        <p:nvGraphicFramePr>
          <p:cNvPr id="8" name="orgchartpicture" hidden="1">
            <a:extLst>
              <a:ext uri="{FF2B5EF4-FFF2-40B4-BE49-F238E27FC236}">
                <a16:creationId xmlns:a16="http://schemas.microsoft.com/office/drawing/2014/main" id="{0FC80272-1DC4-4CC2-B627-394924119040}"/>
              </a:ext>
            </a:extLst>
          </p:cNvPr>
          <p:cNvGraphicFramePr>
            <a:graphicFrameLocks/>
          </p:cNvGraphicFramePr>
          <p:nvPr>
            <p:extLst>
              <p:ext uri="{D42A27DB-BD31-4B8C-83A1-F6EECF244321}">
                <p14:modId xmlns:p14="http://schemas.microsoft.com/office/powerpoint/2010/main" val="4022332183"/>
              </p:ext>
            </p:extLst>
          </p:nvPr>
        </p:nvGraphicFramePr>
        <p:xfrm>
          <a:off x="1781930" y="825056"/>
          <a:ext cx="8424863" cy="5400675"/>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9" name="orgchart" hidden="1">
            <a:extLst>
              <a:ext uri="{FF2B5EF4-FFF2-40B4-BE49-F238E27FC236}">
                <a16:creationId xmlns:a16="http://schemas.microsoft.com/office/drawing/2014/main" id="{A4F94F27-0289-4B30-9F95-B875D01948D9}"/>
              </a:ext>
            </a:extLst>
          </p:cNvPr>
          <p:cNvGraphicFramePr>
            <a:graphicFrameLocks/>
          </p:cNvGraphicFramePr>
          <p:nvPr>
            <p:extLst>
              <p:ext uri="{D42A27DB-BD31-4B8C-83A1-F6EECF244321}">
                <p14:modId xmlns:p14="http://schemas.microsoft.com/office/powerpoint/2010/main" val="2942056947"/>
              </p:ext>
            </p:extLst>
          </p:nvPr>
        </p:nvGraphicFramePr>
        <p:xfrm>
          <a:off x="3821244" y="-272224"/>
          <a:ext cx="8424863" cy="5400675"/>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sp>
        <p:nvSpPr>
          <p:cNvPr id="10" name="TekstSylinder 9">
            <a:extLst>
              <a:ext uri="{FF2B5EF4-FFF2-40B4-BE49-F238E27FC236}">
                <a16:creationId xmlns:a16="http://schemas.microsoft.com/office/drawing/2014/main" id="{C93901D3-1B53-4C53-9457-1297564AFC20}"/>
              </a:ext>
            </a:extLst>
          </p:cNvPr>
          <p:cNvSpPr txBox="1"/>
          <p:nvPr>
            <p:extLst>
              <p:ext uri="{1162E1C5-73C7-4A58-AE30-91384D911F3F}">
                <p184:classification xmlns:p184="http://schemas.microsoft.com/office/powerpoint/2018/4/main" val="ftr"/>
              </p:ext>
            </p:extLst>
          </p:nvPr>
        </p:nvSpPr>
        <p:spPr>
          <a:xfrm>
            <a:off x="11033125" y="6705600"/>
            <a:ext cx="1187450"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cs typeface="Calibri" panose="020F0502020204030204" pitchFamily="34" charset="0"/>
              </a:rPr>
              <a:t>Sensitivitet: Begrenset</a:t>
            </a:r>
          </a:p>
        </p:txBody>
      </p:sp>
    </p:spTree>
    <p:extLst>
      <p:ext uri="{BB962C8B-B14F-4D97-AF65-F5344CB8AC3E}">
        <p14:creationId xmlns:p14="http://schemas.microsoft.com/office/powerpoint/2010/main" val="262407023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5" r:id="rId34"/>
    <p:sldLayoutId id="2147483906" r:id="rId35"/>
    <p:sldLayoutId id="2147483907" r:id="rId36"/>
    <p:sldLayoutId id="2147483908" r:id="rId37"/>
    <p:sldLayoutId id="2147483909" r:id="rId38"/>
    <p:sldLayoutId id="2147483910" r:id="rId39"/>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BCA9FFE-85AD-46B9-9257-52A0B4C4244D}"/>
                                            </p:graphicEl>
                                          </p:spTgt>
                                        </p:tgtEl>
                                        <p:attrNameLst>
                                          <p:attrName>style.visibility</p:attrName>
                                        </p:attrNameLst>
                                      </p:cBhvr>
                                      <p:to>
                                        <p:strVal val="visible"/>
                                      </p:to>
                                    </p:set>
                                    <p:animEffect transition="in" filter="fade">
                                      <p:cBhvr>
                                        <p:cTn id="7" dur="500"/>
                                        <p:tgtEl>
                                          <p:spTgt spid="8">
                                            <p:graphicEl>
                                              <a:dgm id="{9BCA9FFE-85AD-46B9-9257-52A0B4C4244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4A34BC9A-68DA-43D4-96DD-3902D9425ABB}"/>
                                            </p:graphicEl>
                                          </p:spTgt>
                                        </p:tgtEl>
                                        <p:attrNameLst>
                                          <p:attrName>style.visibility</p:attrName>
                                        </p:attrNameLst>
                                      </p:cBhvr>
                                      <p:to>
                                        <p:strVal val="visible"/>
                                      </p:to>
                                    </p:set>
                                    <p:animEffect transition="in" filter="fade">
                                      <p:cBhvr>
                                        <p:cTn id="10" dur="500"/>
                                        <p:tgtEl>
                                          <p:spTgt spid="8">
                                            <p:graphicEl>
                                              <a:dgm id="{4A34BC9A-68DA-43D4-96DD-3902D9425AB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708337BE-E59F-42DA-8481-C7254D54C567}"/>
                                            </p:graphicEl>
                                          </p:spTgt>
                                        </p:tgtEl>
                                        <p:attrNameLst>
                                          <p:attrName>style.visibility</p:attrName>
                                        </p:attrNameLst>
                                      </p:cBhvr>
                                      <p:to>
                                        <p:strVal val="visible"/>
                                      </p:to>
                                    </p:set>
                                    <p:animEffect transition="in" filter="fade">
                                      <p:cBhvr>
                                        <p:cTn id="15" dur="500"/>
                                        <p:tgtEl>
                                          <p:spTgt spid="8">
                                            <p:graphicEl>
                                              <a:dgm id="{708337BE-E59F-42DA-8481-C7254D54C56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FBB6EEB6-8FF5-4BD6-9AE1-DB2CAF54F3EA}"/>
                                            </p:graphicEl>
                                          </p:spTgt>
                                        </p:tgtEl>
                                        <p:attrNameLst>
                                          <p:attrName>style.visibility</p:attrName>
                                        </p:attrNameLst>
                                      </p:cBhvr>
                                      <p:to>
                                        <p:strVal val="visible"/>
                                      </p:to>
                                    </p:set>
                                    <p:animEffect transition="in" filter="fade">
                                      <p:cBhvr>
                                        <p:cTn id="18" dur="500"/>
                                        <p:tgtEl>
                                          <p:spTgt spid="8">
                                            <p:graphicEl>
                                              <a:dgm id="{FBB6EEB6-8FF5-4BD6-9AE1-DB2CAF54F3E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91CB6383-71D2-45B8-8830-2F8293C08AF1}"/>
                                            </p:graphicEl>
                                          </p:spTgt>
                                        </p:tgtEl>
                                        <p:attrNameLst>
                                          <p:attrName>style.visibility</p:attrName>
                                        </p:attrNameLst>
                                      </p:cBhvr>
                                      <p:to>
                                        <p:strVal val="visible"/>
                                      </p:to>
                                    </p:set>
                                    <p:animEffect transition="in" filter="fade">
                                      <p:cBhvr>
                                        <p:cTn id="21" dur="500"/>
                                        <p:tgtEl>
                                          <p:spTgt spid="8">
                                            <p:graphicEl>
                                              <a:dgm id="{91CB6383-71D2-45B8-8830-2F8293C08AF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graphicEl>
                                              <a:dgm id="{1539590C-66B9-4AB2-87C8-5FCF0B077399}"/>
                                            </p:graphicEl>
                                          </p:spTgt>
                                        </p:tgtEl>
                                        <p:attrNameLst>
                                          <p:attrName>style.visibility</p:attrName>
                                        </p:attrNameLst>
                                      </p:cBhvr>
                                      <p:to>
                                        <p:strVal val="visible"/>
                                      </p:to>
                                    </p:set>
                                    <p:animEffect transition="in" filter="fade">
                                      <p:cBhvr>
                                        <p:cTn id="24" dur="500"/>
                                        <p:tgtEl>
                                          <p:spTgt spid="8">
                                            <p:graphicEl>
                                              <a:dgm id="{1539590C-66B9-4AB2-87C8-5FCF0B07739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graphicEl>
                                              <a:dgm id="{1B34252B-BD75-42A8-BD41-1B8D733E8C32}"/>
                                            </p:graphicEl>
                                          </p:spTgt>
                                        </p:tgtEl>
                                        <p:attrNameLst>
                                          <p:attrName>style.visibility</p:attrName>
                                        </p:attrNameLst>
                                      </p:cBhvr>
                                      <p:to>
                                        <p:strVal val="visible"/>
                                      </p:to>
                                    </p:set>
                                    <p:animEffect transition="in" filter="fade">
                                      <p:cBhvr>
                                        <p:cTn id="27" dur="500"/>
                                        <p:tgtEl>
                                          <p:spTgt spid="8">
                                            <p:graphicEl>
                                              <a:dgm id="{1B34252B-BD75-42A8-BD41-1B8D733E8C32}"/>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graphicEl>
                                              <a:dgm id="{3542F208-E15A-4CBD-80E9-61398ACDB5A1}"/>
                                            </p:graphicEl>
                                          </p:spTgt>
                                        </p:tgtEl>
                                        <p:attrNameLst>
                                          <p:attrName>style.visibility</p:attrName>
                                        </p:attrNameLst>
                                      </p:cBhvr>
                                      <p:to>
                                        <p:strVal val="visible"/>
                                      </p:to>
                                    </p:set>
                                    <p:animEffect transition="in" filter="fade">
                                      <p:cBhvr>
                                        <p:cTn id="30" dur="500"/>
                                        <p:tgtEl>
                                          <p:spTgt spid="8">
                                            <p:graphicEl>
                                              <a:dgm id="{3542F208-E15A-4CBD-80E9-61398ACDB5A1}"/>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graphicEl>
                                              <a:dgm id="{2DC8D76D-79DF-4167-BDD1-623FEE05D1BB}"/>
                                            </p:graphicEl>
                                          </p:spTgt>
                                        </p:tgtEl>
                                        <p:attrNameLst>
                                          <p:attrName>style.visibility</p:attrName>
                                        </p:attrNameLst>
                                      </p:cBhvr>
                                      <p:to>
                                        <p:strVal val="visible"/>
                                      </p:to>
                                    </p:set>
                                    <p:animEffect transition="in" filter="fade">
                                      <p:cBhvr>
                                        <p:cTn id="33" dur="500"/>
                                        <p:tgtEl>
                                          <p:spTgt spid="8">
                                            <p:graphicEl>
                                              <a:dgm id="{2DC8D76D-79DF-4167-BDD1-623FEE05D1B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graphicEl>
                                              <a:dgm id="{64EA27EA-66C0-42BF-AE33-762514AAC8C2}"/>
                                            </p:graphicEl>
                                          </p:spTgt>
                                        </p:tgtEl>
                                        <p:attrNameLst>
                                          <p:attrName>style.visibility</p:attrName>
                                        </p:attrNameLst>
                                      </p:cBhvr>
                                      <p:to>
                                        <p:strVal val="visible"/>
                                      </p:to>
                                    </p:set>
                                    <p:animEffect transition="in" filter="fade">
                                      <p:cBhvr>
                                        <p:cTn id="36" dur="500"/>
                                        <p:tgtEl>
                                          <p:spTgt spid="8">
                                            <p:graphicEl>
                                              <a:dgm id="{64EA27EA-66C0-42BF-AE33-762514AAC8C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7ED87EB4-37B2-4073-B134-2EA380091F98}"/>
                                            </p:graphicEl>
                                          </p:spTgt>
                                        </p:tgtEl>
                                        <p:attrNameLst>
                                          <p:attrName>style.visibility</p:attrName>
                                        </p:attrNameLst>
                                      </p:cBhvr>
                                      <p:to>
                                        <p:strVal val="visible"/>
                                      </p:to>
                                    </p:set>
                                    <p:animEffect transition="in" filter="fade">
                                      <p:cBhvr>
                                        <p:cTn id="39" dur="500"/>
                                        <p:tgtEl>
                                          <p:spTgt spid="8">
                                            <p:graphicEl>
                                              <a:dgm id="{7ED87EB4-37B2-4073-B134-2EA380091F9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graphicEl>
                                              <a:dgm id="{47D9D900-BED7-4134-A441-4DED79B0E7D7}"/>
                                            </p:graphicEl>
                                          </p:spTgt>
                                        </p:tgtEl>
                                        <p:attrNameLst>
                                          <p:attrName>style.visibility</p:attrName>
                                        </p:attrNameLst>
                                      </p:cBhvr>
                                      <p:to>
                                        <p:strVal val="visible"/>
                                      </p:to>
                                    </p:set>
                                    <p:animEffect transition="in" filter="fade">
                                      <p:cBhvr>
                                        <p:cTn id="42" dur="500"/>
                                        <p:tgtEl>
                                          <p:spTgt spid="8">
                                            <p:graphicEl>
                                              <a:dgm id="{47D9D900-BED7-4134-A441-4DED79B0E7D7}"/>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graphicEl>
                                              <a:dgm id="{9D6D767C-DC95-48A7-89FC-8F0905428C97}"/>
                                            </p:graphicEl>
                                          </p:spTgt>
                                        </p:tgtEl>
                                        <p:attrNameLst>
                                          <p:attrName>style.visibility</p:attrName>
                                        </p:attrNameLst>
                                      </p:cBhvr>
                                      <p:to>
                                        <p:strVal val="visible"/>
                                      </p:to>
                                    </p:set>
                                    <p:animEffect transition="in" filter="fade">
                                      <p:cBhvr>
                                        <p:cTn id="45" dur="500"/>
                                        <p:tgtEl>
                                          <p:spTgt spid="8">
                                            <p:graphicEl>
                                              <a:dgm id="{9D6D767C-DC95-48A7-89FC-8F0905428C97}"/>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graphicEl>
                                              <a:dgm id="{9EF7818D-ADF0-41BB-9401-A0E0D41A2989}"/>
                                            </p:graphicEl>
                                          </p:spTgt>
                                        </p:tgtEl>
                                        <p:attrNameLst>
                                          <p:attrName>style.visibility</p:attrName>
                                        </p:attrNameLst>
                                      </p:cBhvr>
                                      <p:to>
                                        <p:strVal val="visible"/>
                                      </p:to>
                                    </p:set>
                                    <p:animEffect transition="in" filter="fade">
                                      <p:cBhvr>
                                        <p:cTn id="48" dur="500"/>
                                        <p:tgtEl>
                                          <p:spTgt spid="8">
                                            <p:graphicEl>
                                              <a:dgm id="{9EF7818D-ADF0-41BB-9401-A0E0D41A298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graphicEl>
                                              <a:dgm id="{0A6DF810-AC38-4F67-AF76-CA37E30D979E}"/>
                                            </p:graphicEl>
                                          </p:spTgt>
                                        </p:tgtEl>
                                        <p:attrNameLst>
                                          <p:attrName>style.visibility</p:attrName>
                                        </p:attrNameLst>
                                      </p:cBhvr>
                                      <p:to>
                                        <p:strVal val="visible"/>
                                      </p:to>
                                    </p:set>
                                    <p:animEffect transition="in" filter="fade">
                                      <p:cBhvr>
                                        <p:cTn id="53" dur="500"/>
                                        <p:tgtEl>
                                          <p:spTgt spid="8">
                                            <p:graphicEl>
                                              <a:dgm id="{0A6DF810-AC38-4F67-AF76-CA37E30D979E}"/>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graphicEl>
                                              <a:dgm id="{99AD548D-80DD-4696-846B-76816E3EFA4D}"/>
                                            </p:graphicEl>
                                          </p:spTgt>
                                        </p:tgtEl>
                                        <p:attrNameLst>
                                          <p:attrName>style.visibility</p:attrName>
                                        </p:attrNameLst>
                                      </p:cBhvr>
                                      <p:to>
                                        <p:strVal val="visible"/>
                                      </p:to>
                                    </p:set>
                                    <p:animEffect transition="in" filter="fade">
                                      <p:cBhvr>
                                        <p:cTn id="56" dur="500"/>
                                        <p:tgtEl>
                                          <p:spTgt spid="8">
                                            <p:graphicEl>
                                              <a:dgm id="{99AD548D-80DD-4696-846B-76816E3EFA4D}"/>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graphicEl>
                                              <a:dgm id="{CB3ACC3D-DD02-4AFE-9A38-23BE142A999D}"/>
                                            </p:graphicEl>
                                          </p:spTgt>
                                        </p:tgtEl>
                                        <p:attrNameLst>
                                          <p:attrName>style.visibility</p:attrName>
                                        </p:attrNameLst>
                                      </p:cBhvr>
                                      <p:to>
                                        <p:strVal val="visible"/>
                                      </p:to>
                                    </p:set>
                                    <p:animEffect transition="in" filter="fade">
                                      <p:cBhvr>
                                        <p:cTn id="59" dur="500"/>
                                        <p:tgtEl>
                                          <p:spTgt spid="8">
                                            <p:graphicEl>
                                              <a:dgm id="{CB3ACC3D-DD02-4AFE-9A38-23BE142A999D}"/>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graphicEl>
                                              <a:dgm id="{326DD991-0315-4106-B128-FF00CFDAF316}"/>
                                            </p:graphicEl>
                                          </p:spTgt>
                                        </p:tgtEl>
                                        <p:attrNameLst>
                                          <p:attrName>style.visibility</p:attrName>
                                        </p:attrNameLst>
                                      </p:cBhvr>
                                      <p:to>
                                        <p:strVal val="visible"/>
                                      </p:to>
                                    </p:set>
                                    <p:animEffect transition="in" filter="fade">
                                      <p:cBhvr>
                                        <p:cTn id="62" dur="500"/>
                                        <p:tgtEl>
                                          <p:spTgt spid="8">
                                            <p:graphicEl>
                                              <a:dgm id="{326DD991-0315-4106-B128-FF00CFDAF316}"/>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graphicEl>
                                              <a:dgm id="{C7901931-DB7B-404E-AD7C-C6E405774F2E}"/>
                                            </p:graphicEl>
                                          </p:spTgt>
                                        </p:tgtEl>
                                        <p:attrNameLst>
                                          <p:attrName>style.visibility</p:attrName>
                                        </p:attrNameLst>
                                      </p:cBhvr>
                                      <p:to>
                                        <p:strVal val="visible"/>
                                      </p:to>
                                    </p:set>
                                    <p:animEffect transition="in" filter="fade">
                                      <p:cBhvr>
                                        <p:cTn id="65" dur="500"/>
                                        <p:tgtEl>
                                          <p:spTgt spid="8">
                                            <p:graphicEl>
                                              <a:dgm id="{C7901931-DB7B-404E-AD7C-C6E405774F2E}"/>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graphicEl>
                                              <a:dgm id="{AE59C20B-8CDD-47B0-8337-ABD873B9C927}"/>
                                            </p:graphicEl>
                                          </p:spTgt>
                                        </p:tgtEl>
                                        <p:attrNameLst>
                                          <p:attrName>style.visibility</p:attrName>
                                        </p:attrNameLst>
                                      </p:cBhvr>
                                      <p:to>
                                        <p:strVal val="visible"/>
                                      </p:to>
                                    </p:set>
                                    <p:animEffect transition="in" filter="fade">
                                      <p:cBhvr>
                                        <p:cTn id="68" dur="500"/>
                                        <p:tgtEl>
                                          <p:spTgt spid="8">
                                            <p:graphicEl>
                                              <a:dgm id="{AE59C20B-8CDD-47B0-8337-ABD873B9C927}"/>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graphicEl>
                                              <a:dgm id="{07A24CEE-3BEB-4F0A-8EB6-080234BCBAA6}"/>
                                            </p:graphicEl>
                                          </p:spTgt>
                                        </p:tgtEl>
                                        <p:attrNameLst>
                                          <p:attrName>style.visibility</p:attrName>
                                        </p:attrNameLst>
                                      </p:cBhvr>
                                      <p:to>
                                        <p:strVal val="visible"/>
                                      </p:to>
                                    </p:set>
                                    <p:animEffect transition="in" filter="fade">
                                      <p:cBhvr>
                                        <p:cTn id="71" dur="500"/>
                                        <p:tgtEl>
                                          <p:spTgt spid="8">
                                            <p:graphicEl>
                                              <a:dgm id="{07A24CEE-3BEB-4F0A-8EB6-080234BCBAA6}"/>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graphicEl>
                                              <a:dgm id="{271027C9-AB45-4B71-8EE1-8CFC04FBA535}"/>
                                            </p:graphicEl>
                                          </p:spTgt>
                                        </p:tgtEl>
                                        <p:attrNameLst>
                                          <p:attrName>style.visibility</p:attrName>
                                        </p:attrNameLst>
                                      </p:cBhvr>
                                      <p:to>
                                        <p:strVal val="visible"/>
                                      </p:to>
                                    </p:set>
                                    <p:animEffect transition="in" filter="fade">
                                      <p:cBhvr>
                                        <p:cTn id="74" dur="500"/>
                                        <p:tgtEl>
                                          <p:spTgt spid="8">
                                            <p:graphicEl>
                                              <a:dgm id="{271027C9-AB45-4B71-8EE1-8CFC04FBA535}"/>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graphicEl>
                                              <a:dgm id="{2BB7EB76-DFE5-4CDC-867F-35AA911BE09F}"/>
                                            </p:graphicEl>
                                          </p:spTgt>
                                        </p:tgtEl>
                                        <p:attrNameLst>
                                          <p:attrName>style.visibility</p:attrName>
                                        </p:attrNameLst>
                                      </p:cBhvr>
                                      <p:to>
                                        <p:strVal val="visible"/>
                                      </p:to>
                                    </p:set>
                                    <p:animEffect transition="in" filter="fade">
                                      <p:cBhvr>
                                        <p:cTn id="77" dur="500"/>
                                        <p:tgtEl>
                                          <p:spTgt spid="8">
                                            <p:graphicEl>
                                              <a:dgm id="{2BB7EB76-DFE5-4CDC-867F-35AA911BE09F}"/>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
                                            <p:graphicEl>
                                              <a:dgm id="{89DB75BC-2815-42E0-B815-7E58B93FA267}"/>
                                            </p:graphicEl>
                                          </p:spTgt>
                                        </p:tgtEl>
                                        <p:attrNameLst>
                                          <p:attrName>style.visibility</p:attrName>
                                        </p:attrNameLst>
                                      </p:cBhvr>
                                      <p:to>
                                        <p:strVal val="visible"/>
                                      </p:to>
                                    </p:set>
                                    <p:animEffect transition="in" filter="fade">
                                      <p:cBhvr>
                                        <p:cTn id="80" dur="500"/>
                                        <p:tgtEl>
                                          <p:spTgt spid="8">
                                            <p:graphicEl>
                                              <a:dgm id="{89DB75BC-2815-42E0-B815-7E58B93FA267}"/>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
                                            <p:graphicEl>
                                              <a:dgm id="{6BDAC014-4BD0-4033-9DF3-B5B9438A1280}"/>
                                            </p:graphicEl>
                                          </p:spTgt>
                                        </p:tgtEl>
                                        <p:attrNameLst>
                                          <p:attrName>style.visibility</p:attrName>
                                        </p:attrNameLst>
                                      </p:cBhvr>
                                      <p:to>
                                        <p:strVal val="visible"/>
                                      </p:to>
                                    </p:set>
                                    <p:animEffect transition="in" filter="fade">
                                      <p:cBhvr>
                                        <p:cTn id="83" dur="500"/>
                                        <p:tgtEl>
                                          <p:spTgt spid="8">
                                            <p:graphicEl>
                                              <a:dgm id="{6BDAC014-4BD0-4033-9DF3-B5B9438A1280}"/>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graphicEl>
                                              <a:dgm id="{57A0D660-C660-4DBD-B6FF-F359F3C93075}"/>
                                            </p:graphicEl>
                                          </p:spTgt>
                                        </p:tgtEl>
                                        <p:attrNameLst>
                                          <p:attrName>style.visibility</p:attrName>
                                        </p:attrNameLst>
                                      </p:cBhvr>
                                      <p:to>
                                        <p:strVal val="visible"/>
                                      </p:to>
                                    </p:set>
                                    <p:animEffect transition="in" filter="fade">
                                      <p:cBhvr>
                                        <p:cTn id="86" dur="500"/>
                                        <p:tgtEl>
                                          <p:spTgt spid="8">
                                            <p:graphicEl>
                                              <a:dgm id="{57A0D660-C660-4DBD-B6FF-F359F3C93075}"/>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graphicEl>
                                              <a:dgm id="{6E162063-BF4E-45DE-A458-ADCDA5778D4B}"/>
                                            </p:graphicEl>
                                          </p:spTgt>
                                        </p:tgtEl>
                                        <p:attrNameLst>
                                          <p:attrName>style.visibility</p:attrName>
                                        </p:attrNameLst>
                                      </p:cBhvr>
                                      <p:to>
                                        <p:strVal val="visible"/>
                                      </p:to>
                                    </p:set>
                                    <p:animEffect transition="in" filter="fade">
                                      <p:cBhvr>
                                        <p:cTn id="89" dur="500"/>
                                        <p:tgtEl>
                                          <p:spTgt spid="8">
                                            <p:graphicEl>
                                              <a:dgm id="{6E162063-BF4E-45DE-A458-ADCDA5778D4B}"/>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
                                            <p:graphicEl>
                                              <a:dgm id="{222940DF-DDEC-424E-83C2-193EAA030055}"/>
                                            </p:graphicEl>
                                          </p:spTgt>
                                        </p:tgtEl>
                                        <p:attrNameLst>
                                          <p:attrName>style.visibility</p:attrName>
                                        </p:attrNameLst>
                                      </p:cBhvr>
                                      <p:to>
                                        <p:strVal val="visible"/>
                                      </p:to>
                                    </p:set>
                                    <p:animEffect transition="in" filter="fade">
                                      <p:cBhvr>
                                        <p:cTn id="92" dur="500"/>
                                        <p:tgtEl>
                                          <p:spTgt spid="8">
                                            <p:graphicEl>
                                              <a:dgm id="{222940DF-DDEC-424E-83C2-193EAA030055}"/>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
                                            <p:graphicEl>
                                              <a:dgm id="{7A160A44-BF50-4392-99B6-77CFF3958F33}"/>
                                            </p:graphicEl>
                                          </p:spTgt>
                                        </p:tgtEl>
                                        <p:attrNameLst>
                                          <p:attrName>style.visibility</p:attrName>
                                        </p:attrNameLst>
                                      </p:cBhvr>
                                      <p:to>
                                        <p:strVal val="visible"/>
                                      </p:to>
                                    </p:set>
                                    <p:animEffect transition="in" filter="fade">
                                      <p:cBhvr>
                                        <p:cTn id="95" dur="500"/>
                                        <p:tgtEl>
                                          <p:spTgt spid="8">
                                            <p:graphicEl>
                                              <a:dgm id="{7A160A44-BF50-4392-99B6-77CFF3958F3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
                                            <p:graphicEl>
                                              <a:dgm id="{9733D9D3-CC0A-4A94-BB87-E742EDC9B0F1}"/>
                                            </p:graphicEl>
                                          </p:spTgt>
                                        </p:tgtEl>
                                        <p:attrNameLst>
                                          <p:attrName>style.visibility</p:attrName>
                                        </p:attrNameLst>
                                      </p:cBhvr>
                                      <p:to>
                                        <p:strVal val="visible"/>
                                      </p:to>
                                    </p:set>
                                    <p:animEffect transition="in" filter="fade">
                                      <p:cBhvr>
                                        <p:cTn id="98" dur="500"/>
                                        <p:tgtEl>
                                          <p:spTgt spid="8">
                                            <p:graphicEl>
                                              <a:dgm id="{9733D9D3-CC0A-4A94-BB87-E742EDC9B0F1}"/>
                                            </p:graphic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
                                            <p:graphicEl>
                                              <a:dgm id="{AFCA9C0B-3F25-4536-AF2B-C6E214D9B5EA}"/>
                                            </p:graphicEl>
                                          </p:spTgt>
                                        </p:tgtEl>
                                        <p:attrNameLst>
                                          <p:attrName>style.visibility</p:attrName>
                                        </p:attrNameLst>
                                      </p:cBhvr>
                                      <p:to>
                                        <p:strVal val="visible"/>
                                      </p:to>
                                    </p:set>
                                    <p:animEffect transition="in" filter="fade">
                                      <p:cBhvr>
                                        <p:cTn id="101" dur="500"/>
                                        <p:tgtEl>
                                          <p:spTgt spid="8">
                                            <p:graphicEl>
                                              <a:dgm id="{AFCA9C0B-3F25-4536-AF2B-C6E214D9B5EA}"/>
                                            </p:graphic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
                                            <p:graphicEl>
                                              <a:dgm id="{CD3394BF-F54D-4E08-AB4F-E40F485DF97F}"/>
                                            </p:graphicEl>
                                          </p:spTgt>
                                        </p:tgtEl>
                                        <p:attrNameLst>
                                          <p:attrName>style.visibility</p:attrName>
                                        </p:attrNameLst>
                                      </p:cBhvr>
                                      <p:to>
                                        <p:strVal val="visible"/>
                                      </p:to>
                                    </p:set>
                                    <p:animEffect transition="in" filter="fade">
                                      <p:cBhvr>
                                        <p:cTn id="104" dur="500"/>
                                        <p:tgtEl>
                                          <p:spTgt spid="8">
                                            <p:graphicEl>
                                              <a:dgm id="{CD3394BF-F54D-4E08-AB4F-E40F485DF97F}"/>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
                                            <p:graphicEl>
                                              <a:dgm id="{6A2269C2-55ED-4F5C-9403-0C2BDFE1BB34}"/>
                                            </p:graphicEl>
                                          </p:spTgt>
                                        </p:tgtEl>
                                        <p:attrNameLst>
                                          <p:attrName>style.visibility</p:attrName>
                                        </p:attrNameLst>
                                      </p:cBhvr>
                                      <p:to>
                                        <p:strVal val="visible"/>
                                      </p:to>
                                    </p:set>
                                    <p:animEffect transition="in" filter="fade">
                                      <p:cBhvr>
                                        <p:cTn id="107" dur="500"/>
                                        <p:tgtEl>
                                          <p:spTgt spid="8">
                                            <p:graphicEl>
                                              <a:dgm id="{6A2269C2-55ED-4F5C-9403-0C2BDFE1BB34}"/>
                                            </p:graphic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
                                            <p:graphicEl>
                                              <a:dgm id="{CA5BDC07-660E-4C1E-A5B0-473721905357}"/>
                                            </p:graphicEl>
                                          </p:spTgt>
                                        </p:tgtEl>
                                        <p:attrNameLst>
                                          <p:attrName>style.visibility</p:attrName>
                                        </p:attrNameLst>
                                      </p:cBhvr>
                                      <p:to>
                                        <p:strVal val="visible"/>
                                      </p:to>
                                    </p:set>
                                    <p:animEffect transition="in" filter="fade">
                                      <p:cBhvr>
                                        <p:cTn id="110" dur="500"/>
                                        <p:tgtEl>
                                          <p:spTgt spid="8">
                                            <p:graphicEl>
                                              <a:dgm id="{CA5BDC07-660E-4C1E-A5B0-473721905357}"/>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
                                            <p:graphicEl>
                                              <a:dgm id="{D634C2C3-5E51-4CC2-B5D1-5483B415F9FE}"/>
                                            </p:graphicEl>
                                          </p:spTgt>
                                        </p:tgtEl>
                                        <p:attrNameLst>
                                          <p:attrName>style.visibility</p:attrName>
                                        </p:attrNameLst>
                                      </p:cBhvr>
                                      <p:to>
                                        <p:strVal val="visible"/>
                                      </p:to>
                                    </p:set>
                                    <p:animEffect transition="in" filter="fade">
                                      <p:cBhvr>
                                        <p:cTn id="113" dur="500"/>
                                        <p:tgtEl>
                                          <p:spTgt spid="8">
                                            <p:graphicEl>
                                              <a:dgm id="{D634C2C3-5E51-4CC2-B5D1-5483B415F9FE}"/>
                                            </p:graphic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
                                            <p:graphicEl>
                                              <a:dgm id="{25069589-49ED-4BB9-B600-96310501D7FB}"/>
                                            </p:graphicEl>
                                          </p:spTgt>
                                        </p:tgtEl>
                                        <p:attrNameLst>
                                          <p:attrName>style.visibility</p:attrName>
                                        </p:attrNameLst>
                                      </p:cBhvr>
                                      <p:to>
                                        <p:strVal val="visible"/>
                                      </p:to>
                                    </p:set>
                                    <p:animEffect transition="in" filter="fade">
                                      <p:cBhvr>
                                        <p:cTn id="116" dur="500"/>
                                        <p:tgtEl>
                                          <p:spTgt spid="8">
                                            <p:graphicEl>
                                              <a:dgm id="{25069589-49ED-4BB9-B600-96310501D7FB}"/>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
                                            <p:graphicEl>
                                              <a:dgm id="{70431A30-463D-4BF9-A91F-FB57595A7012}"/>
                                            </p:graphicEl>
                                          </p:spTgt>
                                        </p:tgtEl>
                                        <p:attrNameLst>
                                          <p:attrName>style.visibility</p:attrName>
                                        </p:attrNameLst>
                                      </p:cBhvr>
                                      <p:to>
                                        <p:strVal val="visible"/>
                                      </p:to>
                                    </p:set>
                                    <p:animEffect transition="in" filter="fade">
                                      <p:cBhvr>
                                        <p:cTn id="119" dur="500"/>
                                        <p:tgtEl>
                                          <p:spTgt spid="8">
                                            <p:graphicEl>
                                              <a:dgm id="{70431A30-463D-4BF9-A91F-FB57595A7012}"/>
                                            </p:graphic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
                                            <p:graphicEl>
                                              <a:dgm id="{E551E1B1-C92D-4C10-B2B2-71F5BC83FAC3}"/>
                                            </p:graphicEl>
                                          </p:spTgt>
                                        </p:tgtEl>
                                        <p:attrNameLst>
                                          <p:attrName>style.visibility</p:attrName>
                                        </p:attrNameLst>
                                      </p:cBhvr>
                                      <p:to>
                                        <p:strVal val="visible"/>
                                      </p:to>
                                    </p:set>
                                    <p:animEffect transition="in" filter="fade">
                                      <p:cBhvr>
                                        <p:cTn id="122" dur="500"/>
                                        <p:tgtEl>
                                          <p:spTgt spid="8">
                                            <p:graphicEl>
                                              <a:dgm id="{E551E1B1-C92D-4C10-B2B2-71F5BC83FAC3}"/>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9">
                                            <p:graphicEl>
                                              <a:dgm id="{06A86052-78B3-4DE4-92BD-CE4E3D8CB3A1}"/>
                                            </p:graphicEl>
                                          </p:spTgt>
                                        </p:tgtEl>
                                        <p:attrNameLst>
                                          <p:attrName>style.visibility</p:attrName>
                                        </p:attrNameLst>
                                      </p:cBhvr>
                                      <p:to>
                                        <p:strVal val="visible"/>
                                      </p:to>
                                    </p:set>
                                    <p:animEffect transition="in" filter="fade">
                                      <p:cBhvr>
                                        <p:cTn id="127" dur="500"/>
                                        <p:tgtEl>
                                          <p:spTgt spid="9">
                                            <p:graphicEl>
                                              <a:dgm id="{06A86052-78B3-4DE4-92BD-CE4E3D8CB3A1}"/>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9">
                                            <p:graphicEl>
                                              <a:dgm id="{B938CA8E-2F4F-4552-87C8-9B17DC2C3AA0}"/>
                                            </p:graphicEl>
                                          </p:spTgt>
                                        </p:tgtEl>
                                        <p:attrNameLst>
                                          <p:attrName>style.visibility</p:attrName>
                                        </p:attrNameLst>
                                      </p:cBhvr>
                                      <p:to>
                                        <p:strVal val="visible"/>
                                      </p:to>
                                    </p:set>
                                    <p:animEffect transition="in" filter="fade">
                                      <p:cBhvr>
                                        <p:cTn id="132" dur="500"/>
                                        <p:tgtEl>
                                          <p:spTgt spid="9">
                                            <p:graphicEl>
                                              <a:dgm id="{B938CA8E-2F4F-4552-87C8-9B17DC2C3AA0}"/>
                                            </p:graphic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
                                            <p:graphicEl>
                                              <a:dgm id="{60B82898-8548-4370-89CA-243015E87E58}"/>
                                            </p:graphicEl>
                                          </p:spTgt>
                                        </p:tgtEl>
                                        <p:attrNameLst>
                                          <p:attrName>style.visibility</p:attrName>
                                        </p:attrNameLst>
                                      </p:cBhvr>
                                      <p:to>
                                        <p:strVal val="visible"/>
                                      </p:to>
                                    </p:set>
                                    <p:animEffect transition="in" filter="fade">
                                      <p:cBhvr>
                                        <p:cTn id="135" dur="500"/>
                                        <p:tgtEl>
                                          <p:spTgt spid="9">
                                            <p:graphicEl>
                                              <a:dgm id="{60B82898-8548-4370-89CA-243015E87E58}"/>
                                            </p:graphic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
                                            <p:graphicEl>
                                              <a:dgm id="{63AB3F9E-C2E4-48F8-8667-1E5C00FB2172}"/>
                                            </p:graphicEl>
                                          </p:spTgt>
                                        </p:tgtEl>
                                        <p:attrNameLst>
                                          <p:attrName>style.visibility</p:attrName>
                                        </p:attrNameLst>
                                      </p:cBhvr>
                                      <p:to>
                                        <p:strVal val="visible"/>
                                      </p:to>
                                    </p:set>
                                    <p:animEffect transition="in" filter="fade">
                                      <p:cBhvr>
                                        <p:cTn id="138" dur="500"/>
                                        <p:tgtEl>
                                          <p:spTgt spid="9">
                                            <p:graphicEl>
                                              <a:dgm id="{63AB3F9E-C2E4-48F8-8667-1E5C00FB2172}"/>
                                            </p:graphicEl>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
                                            <p:graphicEl>
                                              <a:dgm id="{EB518090-1D80-4B64-83D5-B8E05B4F9E46}"/>
                                            </p:graphicEl>
                                          </p:spTgt>
                                        </p:tgtEl>
                                        <p:attrNameLst>
                                          <p:attrName>style.visibility</p:attrName>
                                        </p:attrNameLst>
                                      </p:cBhvr>
                                      <p:to>
                                        <p:strVal val="visible"/>
                                      </p:to>
                                    </p:set>
                                    <p:animEffect transition="in" filter="fade">
                                      <p:cBhvr>
                                        <p:cTn id="141" dur="500"/>
                                        <p:tgtEl>
                                          <p:spTgt spid="9">
                                            <p:graphicEl>
                                              <a:dgm id="{EB518090-1D80-4B64-83D5-B8E05B4F9E46}"/>
                                            </p:graphic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
                                            <p:graphicEl>
                                              <a:dgm id="{81571880-C9DF-4D4F-B3BE-452ADC051CA2}"/>
                                            </p:graphicEl>
                                          </p:spTgt>
                                        </p:tgtEl>
                                        <p:attrNameLst>
                                          <p:attrName>style.visibility</p:attrName>
                                        </p:attrNameLst>
                                      </p:cBhvr>
                                      <p:to>
                                        <p:strVal val="visible"/>
                                      </p:to>
                                    </p:set>
                                    <p:animEffect transition="in" filter="fade">
                                      <p:cBhvr>
                                        <p:cTn id="144" dur="500"/>
                                        <p:tgtEl>
                                          <p:spTgt spid="9">
                                            <p:graphicEl>
                                              <a:dgm id="{81571880-C9DF-4D4F-B3BE-452ADC051CA2}"/>
                                            </p:graphic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
                                            <p:graphicEl>
                                              <a:dgm id="{440A35F3-5F62-4251-981E-E787D691D47B}"/>
                                            </p:graphicEl>
                                          </p:spTgt>
                                        </p:tgtEl>
                                        <p:attrNameLst>
                                          <p:attrName>style.visibility</p:attrName>
                                        </p:attrNameLst>
                                      </p:cBhvr>
                                      <p:to>
                                        <p:strVal val="visible"/>
                                      </p:to>
                                    </p:set>
                                    <p:animEffect transition="in" filter="fade">
                                      <p:cBhvr>
                                        <p:cTn id="147" dur="500"/>
                                        <p:tgtEl>
                                          <p:spTgt spid="9">
                                            <p:graphicEl>
                                              <a:dgm id="{440A35F3-5F62-4251-981E-E787D691D47B}"/>
                                            </p:graphic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
                                            <p:graphicEl>
                                              <a:dgm id="{1B944A87-DA66-4EF4-8530-FCA7E3AF0AA9}"/>
                                            </p:graphicEl>
                                          </p:spTgt>
                                        </p:tgtEl>
                                        <p:attrNameLst>
                                          <p:attrName>style.visibility</p:attrName>
                                        </p:attrNameLst>
                                      </p:cBhvr>
                                      <p:to>
                                        <p:strVal val="visible"/>
                                      </p:to>
                                    </p:set>
                                    <p:animEffect transition="in" filter="fade">
                                      <p:cBhvr>
                                        <p:cTn id="150" dur="500"/>
                                        <p:tgtEl>
                                          <p:spTgt spid="9">
                                            <p:graphicEl>
                                              <a:dgm id="{1B944A87-DA66-4EF4-8530-FCA7E3AF0AA9}"/>
                                            </p:graphicEl>
                                          </p:spTgt>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
                                            <p:graphicEl>
                                              <a:dgm id="{7E9397FF-F7E5-4B2C-822E-FACF4EF3D6C2}"/>
                                            </p:graphicEl>
                                          </p:spTgt>
                                        </p:tgtEl>
                                        <p:attrNameLst>
                                          <p:attrName>style.visibility</p:attrName>
                                        </p:attrNameLst>
                                      </p:cBhvr>
                                      <p:to>
                                        <p:strVal val="visible"/>
                                      </p:to>
                                    </p:set>
                                    <p:animEffect transition="in" filter="fade">
                                      <p:cBhvr>
                                        <p:cTn id="153" dur="500"/>
                                        <p:tgtEl>
                                          <p:spTgt spid="9">
                                            <p:graphicEl>
                                              <a:dgm id="{7E9397FF-F7E5-4B2C-822E-FACF4EF3D6C2}"/>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9">
                                            <p:graphicEl>
                                              <a:dgm id="{B5B2A5B5-96C0-4368-8032-9A007B92B68B}"/>
                                            </p:graphicEl>
                                          </p:spTgt>
                                        </p:tgtEl>
                                        <p:attrNameLst>
                                          <p:attrName>style.visibility</p:attrName>
                                        </p:attrNameLst>
                                      </p:cBhvr>
                                      <p:to>
                                        <p:strVal val="visible"/>
                                      </p:to>
                                    </p:set>
                                    <p:animEffect transition="in" filter="fade">
                                      <p:cBhvr>
                                        <p:cTn id="158" dur="500"/>
                                        <p:tgtEl>
                                          <p:spTgt spid="9">
                                            <p:graphicEl>
                                              <a:dgm id="{B5B2A5B5-96C0-4368-8032-9A007B92B68B}"/>
                                            </p:graphicEl>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
                                            <p:graphicEl>
                                              <a:dgm id="{5804864A-3FB7-46B1-A0E3-DF88EAC015C8}"/>
                                            </p:graphicEl>
                                          </p:spTgt>
                                        </p:tgtEl>
                                        <p:attrNameLst>
                                          <p:attrName>style.visibility</p:attrName>
                                        </p:attrNameLst>
                                      </p:cBhvr>
                                      <p:to>
                                        <p:strVal val="visible"/>
                                      </p:to>
                                    </p:set>
                                    <p:animEffect transition="in" filter="fade">
                                      <p:cBhvr>
                                        <p:cTn id="161" dur="500"/>
                                        <p:tgtEl>
                                          <p:spTgt spid="9">
                                            <p:graphicEl>
                                              <a:dgm id="{5804864A-3FB7-46B1-A0E3-DF88EAC015C8}"/>
                                            </p:graphicEl>
                                          </p:spTgt>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
                                            <p:graphicEl>
                                              <a:dgm id="{5DA77ECC-DC54-477D-9337-56DC9562F70B}"/>
                                            </p:graphicEl>
                                          </p:spTgt>
                                        </p:tgtEl>
                                        <p:attrNameLst>
                                          <p:attrName>style.visibility</p:attrName>
                                        </p:attrNameLst>
                                      </p:cBhvr>
                                      <p:to>
                                        <p:strVal val="visible"/>
                                      </p:to>
                                    </p:set>
                                    <p:animEffect transition="in" filter="fade">
                                      <p:cBhvr>
                                        <p:cTn id="164" dur="500"/>
                                        <p:tgtEl>
                                          <p:spTgt spid="9">
                                            <p:graphicEl>
                                              <a:dgm id="{5DA77ECC-DC54-477D-9337-56DC9562F70B}"/>
                                            </p:graphic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9">
                                            <p:graphicEl>
                                              <a:dgm id="{C8D20FEA-83FE-40D9-8B4F-95506788F36E}"/>
                                            </p:graphicEl>
                                          </p:spTgt>
                                        </p:tgtEl>
                                        <p:attrNameLst>
                                          <p:attrName>style.visibility</p:attrName>
                                        </p:attrNameLst>
                                      </p:cBhvr>
                                      <p:to>
                                        <p:strVal val="visible"/>
                                      </p:to>
                                    </p:set>
                                    <p:animEffect transition="in" filter="fade">
                                      <p:cBhvr>
                                        <p:cTn id="167" dur="500"/>
                                        <p:tgtEl>
                                          <p:spTgt spid="9">
                                            <p:graphicEl>
                                              <a:dgm id="{C8D20FEA-83FE-40D9-8B4F-95506788F36E}"/>
                                            </p:graphicEl>
                                          </p:spTgt>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9">
                                            <p:graphicEl>
                                              <a:dgm id="{20806F0B-A07C-4DC7-9649-3225FDFB2138}"/>
                                            </p:graphicEl>
                                          </p:spTgt>
                                        </p:tgtEl>
                                        <p:attrNameLst>
                                          <p:attrName>style.visibility</p:attrName>
                                        </p:attrNameLst>
                                      </p:cBhvr>
                                      <p:to>
                                        <p:strVal val="visible"/>
                                      </p:to>
                                    </p:set>
                                    <p:animEffect transition="in" filter="fade">
                                      <p:cBhvr>
                                        <p:cTn id="170" dur="500"/>
                                        <p:tgtEl>
                                          <p:spTgt spid="9">
                                            <p:graphicEl>
                                              <a:dgm id="{20806F0B-A07C-4DC7-9649-3225FDFB2138}"/>
                                            </p:graphicEl>
                                          </p:spTgt>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9">
                                            <p:graphicEl>
                                              <a:dgm id="{E214E174-F589-45BA-A690-299BE667B36F}"/>
                                            </p:graphicEl>
                                          </p:spTgt>
                                        </p:tgtEl>
                                        <p:attrNameLst>
                                          <p:attrName>style.visibility</p:attrName>
                                        </p:attrNameLst>
                                      </p:cBhvr>
                                      <p:to>
                                        <p:strVal val="visible"/>
                                      </p:to>
                                    </p:set>
                                    <p:animEffect transition="in" filter="fade">
                                      <p:cBhvr>
                                        <p:cTn id="173" dur="500"/>
                                        <p:tgtEl>
                                          <p:spTgt spid="9">
                                            <p:graphicEl>
                                              <a:dgm id="{E214E174-F589-45BA-A690-299BE667B36F}"/>
                                            </p:graphicEl>
                                          </p:spTgt>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9">
                                            <p:graphicEl>
                                              <a:dgm id="{F1B22A0F-FD70-4CE6-8DCE-66E17ABFF6B5}"/>
                                            </p:graphicEl>
                                          </p:spTgt>
                                        </p:tgtEl>
                                        <p:attrNameLst>
                                          <p:attrName>style.visibility</p:attrName>
                                        </p:attrNameLst>
                                      </p:cBhvr>
                                      <p:to>
                                        <p:strVal val="visible"/>
                                      </p:to>
                                    </p:set>
                                    <p:animEffect transition="in" filter="fade">
                                      <p:cBhvr>
                                        <p:cTn id="176" dur="500"/>
                                        <p:tgtEl>
                                          <p:spTgt spid="9">
                                            <p:graphicEl>
                                              <a:dgm id="{F1B22A0F-FD70-4CE6-8DCE-66E17ABFF6B5}"/>
                                            </p:graphic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9">
                                            <p:graphicEl>
                                              <a:dgm id="{4A2B8092-9513-4414-93DA-04CBAE761019}"/>
                                            </p:graphicEl>
                                          </p:spTgt>
                                        </p:tgtEl>
                                        <p:attrNameLst>
                                          <p:attrName>style.visibility</p:attrName>
                                        </p:attrNameLst>
                                      </p:cBhvr>
                                      <p:to>
                                        <p:strVal val="visible"/>
                                      </p:to>
                                    </p:set>
                                    <p:animEffect transition="in" filter="fade">
                                      <p:cBhvr>
                                        <p:cTn id="179" dur="500"/>
                                        <p:tgtEl>
                                          <p:spTgt spid="9">
                                            <p:graphicEl>
                                              <a:dgm id="{4A2B8092-9513-4414-93DA-04CBAE761019}"/>
                                            </p:graphicEl>
                                          </p:spTgt>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9">
                                            <p:graphicEl>
                                              <a:dgm id="{7FB7EA6F-5AB4-4619-9DF9-5197A7BC11F1}"/>
                                            </p:graphicEl>
                                          </p:spTgt>
                                        </p:tgtEl>
                                        <p:attrNameLst>
                                          <p:attrName>style.visibility</p:attrName>
                                        </p:attrNameLst>
                                      </p:cBhvr>
                                      <p:to>
                                        <p:strVal val="visible"/>
                                      </p:to>
                                    </p:set>
                                    <p:animEffect transition="in" filter="fade">
                                      <p:cBhvr>
                                        <p:cTn id="182" dur="500"/>
                                        <p:tgtEl>
                                          <p:spTgt spid="9">
                                            <p:graphicEl>
                                              <a:dgm id="{7FB7EA6F-5AB4-4619-9DF9-5197A7BC11F1}"/>
                                            </p:graphicEl>
                                          </p:spTgt>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9">
                                            <p:graphicEl>
                                              <a:dgm id="{2EF097AD-BD9C-461F-9AE3-E0BE630DA2B2}"/>
                                            </p:graphicEl>
                                          </p:spTgt>
                                        </p:tgtEl>
                                        <p:attrNameLst>
                                          <p:attrName>style.visibility</p:attrName>
                                        </p:attrNameLst>
                                      </p:cBhvr>
                                      <p:to>
                                        <p:strVal val="visible"/>
                                      </p:to>
                                    </p:set>
                                    <p:animEffect transition="in" filter="fade">
                                      <p:cBhvr>
                                        <p:cTn id="185" dur="500"/>
                                        <p:tgtEl>
                                          <p:spTgt spid="9">
                                            <p:graphicEl>
                                              <a:dgm id="{2EF097AD-BD9C-461F-9AE3-E0BE630DA2B2}"/>
                                            </p:graphicEl>
                                          </p:spTgt>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
                                            <p:graphicEl>
                                              <a:dgm id="{8C95B0FA-742C-40A0-81D1-BACC11E93F3F}"/>
                                            </p:graphicEl>
                                          </p:spTgt>
                                        </p:tgtEl>
                                        <p:attrNameLst>
                                          <p:attrName>style.visibility</p:attrName>
                                        </p:attrNameLst>
                                      </p:cBhvr>
                                      <p:to>
                                        <p:strVal val="visible"/>
                                      </p:to>
                                    </p:set>
                                    <p:animEffect transition="in" filter="fade">
                                      <p:cBhvr>
                                        <p:cTn id="188" dur="500"/>
                                        <p:tgtEl>
                                          <p:spTgt spid="9">
                                            <p:graphicEl>
                                              <a:dgm id="{8C95B0FA-742C-40A0-81D1-BACC11E93F3F}"/>
                                            </p:graphicEl>
                                          </p:spTgt>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9">
                                            <p:graphicEl>
                                              <a:dgm id="{985847C4-8D45-44CF-B958-B05A1E962DDF}"/>
                                            </p:graphicEl>
                                          </p:spTgt>
                                        </p:tgtEl>
                                        <p:attrNameLst>
                                          <p:attrName>style.visibility</p:attrName>
                                        </p:attrNameLst>
                                      </p:cBhvr>
                                      <p:to>
                                        <p:strVal val="visible"/>
                                      </p:to>
                                    </p:set>
                                    <p:animEffect transition="in" filter="fade">
                                      <p:cBhvr>
                                        <p:cTn id="191" dur="500"/>
                                        <p:tgtEl>
                                          <p:spTgt spid="9">
                                            <p:graphicEl>
                                              <a:dgm id="{985847C4-8D45-44CF-B958-B05A1E962DDF}"/>
                                            </p:graphicEl>
                                          </p:spTgt>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9">
                                            <p:graphicEl>
                                              <a:dgm id="{C5530E57-1AD6-40EB-9051-85833F07EC49}"/>
                                            </p:graphicEl>
                                          </p:spTgt>
                                        </p:tgtEl>
                                        <p:attrNameLst>
                                          <p:attrName>style.visibility</p:attrName>
                                        </p:attrNameLst>
                                      </p:cBhvr>
                                      <p:to>
                                        <p:strVal val="visible"/>
                                      </p:to>
                                    </p:set>
                                    <p:animEffect transition="in" filter="fade">
                                      <p:cBhvr>
                                        <p:cTn id="194" dur="500"/>
                                        <p:tgtEl>
                                          <p:spTgt spid="9">
                                            <p:graphicEl>
                                              <a:dgm id="{C5530E57-1AD6-40EB-9051-85833F07EC49}"/>
                                            </p:graphicEl>
                                          </p:spTgt>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
                                            <p:graphicEl>
                                              <a:dgm id="{BA8A2062-55B9-47F8-8989-5888D6481261}"/>
                                            </p:graphicEl>
                                          </p:spTgt>
                                        </p:tgtEl>
                                        <p:attrNameLst>
                                          <p:attrName>style.visibility</p:attrName>
                                        </p:attrNameLst>
                                      </p:cBhvr>
                                      <p:to>
                                        <p:strVal val="visible"/>
                                      </p:to>
                                    </p:set>
                                    <p:animEffect transition="in" filter="fade">
                                      <p:cBhvr>
                                        <p:cTn id="197" dur="500"/>
                                        <p:tgtEl>
                                          <p:spTgt spid="9">
                                            <p:graphicEl>
                                              <a:dgm id="{BA8A2062-55B9-47F8-8989-5888D6481261}"/>
                                            </p:graphic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
                                            <p:graphicEl>
                                              <a:dgm id="{2479C87A-C9AE-4448-A46A-27A3E64CFB27}"/>
                                            </p:graphicEl>
                                          </p:spTgt>
                                        </p:tgtEl>
                                        <p:attrNameLst>
                                          <p:attrName>style.visibility</p:attrName>
                                        </p:attrNameLst>
                                      </p:cBhvr>
                                      <p:to>
                                        <p:strVal val="visible"/>
                                      </p:to>
                                    </p:set>
                                    <p:animEffect transition="in" filter="fade">
                                      <p:cBhvr>
                                        <p:cTn id="200" dur="500"/>
                                        <p:tgtEl>
                                          <p:spTgt spid="9">
                                            <p:graphicEl>
                                              <a:dgm id="{2479C87A-C9AE-4448-A46A-27A3E64CFB27}"/>
                                            </p:graphic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
                                            <p:graphicEl>
                                              <a:dgm id="{08E12221-89A2-4A34-B776-276AB9F41974}"/>
                                            </p:graphicEl>
                                          </p:spTgt>
                                        </p:tgtEl>
                                        <p:attrNameLst>
                                          <p:attrName>style.visibility</p:attrName>
                                        </p:attrNameLst>
                                      </p:cBhvr>
                                      <p:to>
                                        <p:strVal val="visible"/>
                                      </p:to>
                                    </p:set>
                                    <p:animEffect transition="in" filter="fade">
                                      <p:cBhvr>
                                        <p:cTn id="203" dur="500"/>
                                        <p:tgtEl>
                                          <p:spTgt spid="9">
                                            <p:graphicEl>
                                              <a:dgm id="{08E12221-89A2-4A34-B776-276AB9F419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Graphic spid="9" grpId="0">
        <p:bldSub>
          <a:bldDgm bld="lvlAtOnce"/>
        </p:bldSub>
      </p:bldGraphic>
    </p:bldLst>
  </p:timing>
  <p:hf sldNum="0" hdr="0" ftr="0"/>
  <p:txStyles>
    <p:titleStyle>
      <a:lvl1pPr algn="l" defTabSz="901295" rtl="0" eaLnBrk="1" latinLnBrk="0" hangingPunct="1">
        <a:lnSpc>
          <a:spcPct val="100000"/>
        </a:lnSpc>
        <a:spcBef>
          <a:spcPct val="0"/>
        </a:spcBef>
        <a:buNone/>
        <a:defRPr sz="2800" b="1" kern="1200">
          <a:solidFill>
            <a:schemeClr val="dk2"/>
          </a:solidFill>
          <a:latin typeface="Georgia" panose="02040502050405020303" pitchFamily="18" charset="0"/>
          <a:ea typeface="+mj-ea"/>
          <a:cs typeface="+mj-cs"/>
        </a:defRPr>
      </a:lvl1pPr>
    </p:titleStyle>
    <p:bodyStyle>
      <a:lvl1pPr marL="199998" indent="-199998" algn="l" defTabSz="901295" rtl="0" eaLnBrk="1" latinLnBrk="0" hangingPunct="1">
        <a:lnSpc>
          <a:spcPct val="100000"/>
        </a:lnSpc>
        <a:spcBef>
          <a:spcPts val="0"/>
        </a:spcBef>
        <a:buFont typeface="Arial" panose="020B0604020202020204" pitchFamily="34" charset="0"/>
        <a:buChar char="•"/>
        <a:defRPr sz="2200" kern="1200">
          <a:solidFill>
            <a:schemeClr val="dk2"/>
          </a:solidFill>
          <a:latin typeface="+mn-lt"/>
          <a:ea typeface="+mn-ea"/>
          <a:cs typeface="+mn-cs"/>
        </a:defRPr>
      </a:lvl1pPr>
      <a:lvl2pPr marL="675972" indent="-202473" algn="l" defTabSz="901295" rtl="0" eaLnBrk="1" latinLnBrk="0" hangingPunct="1">
        <a:lnSpc>
          <a:spcPct val="100000"/>
        </a:lnSpc>
        <a:spcBef>
          <a:spcPts val="0"/>
        </a:spcBef>
        <a:buFont typeface="Arial" panose="020B0604020202020204" pitchFamily="34" charset="0"/>
        <a:buChar char="•"/>
        <a:defRPr sz="1800" kern="1200">
          <a:solidFill>
            <a:schemeClr val="dk2"/>
          </a:solidFill>
          <a:latin typeface="+mn-lt"/>
          <a:ea typeface="+mn-ea"/>
          <a:cs typeface="+mn-cs"/>
        </a:defRPr>
      </a:lvl2pPr>
      <a:lvl3pPr marL="1126619" indent="-202473" algn="l" defTabSz="901295" rtl="0" eaLnBrk="1" latinLnBrk="0" hangingPunct="1">
        <a:lnSpc>
          <a:spcPct val="100000"/>
        </a:lnSpc>
        <a:spcBef>
          <a:spcPts val="0"/>
        </a:spcBef>
        <a:buFont typeface="Arial" panose="020B0604020202020204" pitchFamily="34" charset="0"/>
        <a:buChar char="•"/>
        <a:defRPr sz="1600" kern="1200">
          <a:solidFill>
            <a:schemeClr val="dk2"/>
          </a:solidFill>
          <a:latin typeface="+mn-lt"/>
          <a:ea typeface="+mn-ea"/>
          <a:cs typeface="+mn-cs"/>
        </a:defRPr>
      </a:lvl3pPr>
      <a:lvl4pPr marL="1577267" indent="-202473" algn="l" defTabSz="901295" rtl="0" eaLnBrk="1" latinLnBrk="0" hangingPunct="1">
        <a:lnSpc>
          <a:spcPct val="100000"/>
        </a:lnSpc>
        <a:spcBef>
          <a:spcPts val="0"/>
        </a:spcBef>
        <a:buFont typeface="Arial" panose="020B0604020202020204" pitchFamily="34" charset="0"/>
        <a:buChar char="•"/>
        <a:defRPr sz="1400" kern="1200">
          <a:solidFill>
            <a:schemeClr val="dk2"/>
          </a:solidFill>
          <a:latin typeface="+mn-lt"/>
          <a:ea typeface="+mn-ea"/>
          <a:cs typeface="+mn-cs"/>
        </a:defRPr>
      </a:lvl4pPr>
      <a:lvl5pPr marL="2027915" indent="-202473" algn="l" defTabSz="901295" rtl="0" eaLnBrk="1" latinLnBrk="0" hangingPunct="1">
        <a:lnSpc>
          <a:spcPct val="100000"/>
        </a:lnSpc>
        <a:spcBef>
          <a:spcPts val="0"/>
        </a:spcBef>
        <a:buFont typeface="Arial" panose="020B0604020202020204" pitchFamily="34" charset="0"/>
        <a:buChar char="•"/>
        <a:defRPr sz="1200" kern="1200">
          <a:solidFill>
            <a:schemeClr val="dk2"/>
          </a:solidFill>
          <a:latin typeface="+mn-lt"/>
          <a:ea typeface="+mn-ea"/>
          <a:cs typeface="+mn-cs"/>
        </a:defRPr>
      </a:lvl5pPr>
      <a:lvl6pPr marL="2478562" indent="-225324" algn="l" defTabSz="901295" rtl="0" eaLnBrk="1" latinLnBrk="0" hangingPunct="1">
        <a:lnSpc>
          <a:spcPct val="90000"/>
        </a:lnSpc>
        <a:spcBef>
          <a:spcPts val="493"/>
        </a:spcBef>
        <a:buFont typeface="Arial" panose="020B0604020202020204" pitchFamily="34" charset="0"/>
        <a:buChar char="•"/>
        <a:defRPr sz="1774" kern="1200">
          <a:solidFill>
            <a:schemeClr val="tx1"/>
          </a:solidFill>
          <a:latin typeface="+mn-lt"/>
          <a:ea typeface="+mn-ea"/>
          <a:cs typeface="+mn-cs"/>
        </a:defRPr>
      </a:lvl6pPr>
      <a:lvl7pPr marL="2929210" indent="-225324" algn="l" defTabSz="901295" rtl="0" eaLnBrk="1" latinLnBrk="0" hangingPunct="1">
        <a:lnSpc>
          <a:spcPct val="90000"/>
        </a:lnSpc>
        <a:spcBef>
          <a:spcPts val="493"/>
        </a:spcBef>
        <a:buFont typeface="Arial" panose="020B0604020202020204" pitchFamily="34" charset="0"/>
        <a:buChar char="•"/>
        <a:defRPr sz="1774" kern="1200">
          <a:solidFill>
            <a:schemeClr val="tx1"/>
          </a:solidFill>
          <a:latin typeface="+mn-lt"/>
          <a:ea typeface="+mn-ea"/>
          <a:cs typeface="+mn-cs"/>
        </a:defRPr>
      </a:lvl7pPr>
      <a:lvl8pPr marL="3379858" indent="-225324" algn="l" defTabSz="901295" rtl="0" eaLnBrk="1" latinLnBrk="0" hangingPunct="1">
        <a:lnSpc>
          <a:spcPct val="90000"/>
        </a:lnSpc>
        <a:spcBef>
          <a:spcPts val="493"/>
        </a:spcBef>
        <a:buFont typeface="Arial" panose="020B0604020202020204" pitchFamily="34" charset="0"/>
        <a:buChar char="•"/>
        <a:defRPr sz="1774" kern="1200">
          <a:solidFill>
            <a:schemeClr val="tx1"/>
          </a:solidFill>
          <a:latin typeface="+mn-lt"/>
          <a:ea typeface="+mn-ea"/>
          <a:cs typeface="+mn-cs"/>
        </a:defRPr>
      </a:lvl8pPr>
      <a:lvl9pPr marL="3830505" indent="-225324" algn="l" defTabSz="901295" rtl="0" eaLnBrk="1" latinLnBrk="0" hangingPunct="1">
        <a:lnSpc>
          <a:spcPct val="90000"/>
        </a:lnSpc>
        <a:spcBef>
          <a:spcPts val="493"/>
        </a:spcBef>
        <a:buFont typeface="Arial" panose="020B0604020202020204" pitchFamily="34" charset="0"/>
        <a:buChar char="•"/>
        <a:defRPr sz="1774" kern="1200">
          <a:solidFill>
            <a:schemeClr val="tx1"/>
          </a:solidFill>
          <a:latin typeface="+mn-lt"/>
          <a:ea typeface="+mn-ea"/>
          <a:cs typeface="+mn-cs"/>
        </a:defRPr>
      </a:lvl9pPr>
    </p:bodyStyle>
    <p:otherStyle>
      <a:defPPr>
        <a:defRPr lang="nb-NO"/>
      </a:defPPr>
      <a:lvl1pPr marL="0" algn="l" defTabSz="901295" rtl="0" eaLnBrk="1" latinLnBrk="0" hangingPunct="1">
        <a:defRPr sz="1774" kern="1200">
          <a:solidFill>
            <a:schemeClr val="tx1"/>
          </a:solidFill>
          <a:latin typeface="+mn-lt"/>
          <a:ea typeface="+mn-ea"/>
          <a:cs typeface="+mn-cs"/>
        </a:defRPr>
      </a:lvl1pPr>
      <a:lvl2pPr marL="450648" algn="l" defTabSz="901295" rtl="0" eaLnBrk="1" latinLnBrk="0" hangingPunct="1">
        <a:defRPr sz="1774" kern="1200">
          <a:solidFill>
            <a:schemeClr val="tx1"/>
          </a:solidFill>
          <a:latin typeface="+mn-lt"/>
          <a:ea typeface="+mn-ea"/>
          <a:cs typeface="+mn-cs"/>
        </a:defRPr>
      </a:lvl2pPr>
      <a:lvl3pPr marL="901295" algn="l" defTabSz="901295" rtl="0" eaLnBrk="1" latinLnBrk="0" hangingPunct="1">
        <a:defRPr sz="1774" kern="1200">
          <a:solidFill>
            <a:schemeClr val="tx1"/>
          </a:solidFill>
          <a:latin typeface="+mn-lt"/>
          <a:ea typeface="+mn-ea"/>
          <a:cs typeface="+mn-cs"/>
        </a:defRPr>
      </a:lvl3pPr>
      <a:lvl4pPr marL="1351943" algn="l" defTabSz="901295" rtl="0" eaLnBrk="1" latinLnBrk="0" hangingPunct="1">
        <a:defRPr sz="1774" kern="1200">
          <a:solidFill>
            <a:schemeClr val="tx1"/>
          </a:solidFill>
          <a:latin typeface="+mn-lt"/>
          <a:ea typeface="+mn-ea"/>
          <a:cs typeface="+mn-cs"/>
        </a:defRPr>
      </a:lvl4pPr>
      <a:lvl5pPr marL="1802591" algn="l" defTabSz="901295" rtl="0" eaLnBrk="1" latinLnBrk="0" hangingPunct="1">
        <a:defRPr sz="1774" kern="1200">
          <a:solidFill>
            <a:schemeClr val="tx1"/>
          </a:solidFill>
          <a:latin typeface="+mn-lt"/>
          <a:ea typeface="+mn-ea"/>
          <a:cs typeface="+mn-cs"/>
        </a:defRPr>
      </a:lvl5pPr>
      <a:lvl6pPr marL="2253238" algn="l" defTabSz="901295" rtl="0" eaLnBrk="1" latinLnBrk="0" hangingPunct="1">
        <a:defRPr sz="1774" kern="1200">
          <a:solidFill>
            <a:schemeClr val="tx1"/>
          </a:solidFill>
          <a:latin typeface="+mn-lt"/>
          <a:ea typeface="+mn-ea"/>
          <a:cs typeface="+mn-cs"/>
        </a:defRPr>
      </a:lvl6pPr>
      <a:lvl7pPr marL="2703886" algn="l" defTabSz="901295" rtl="0" eaLnBrk="1" latinLnBrk="0" hangingPunct="1">
        <a:defRPr sz="1774" kern="1200">
          <a:solidFill>
            <a:schemeClr val="tx1"/>
          </a:solidFill>
          <a:latin typeface="+mn-lt"/>
          <a:ea typeface="+mn-ea"/>
          <a:cs typeface="+mn-cs"/>
        </a:defRPr>
      </a:lvl7pPr>
      <a:lvl8pPr marL="3154534" algn="l" defTabSz="901295" rtl="0" eaLnBrk="1" latinLnBrk="0" hangingPunct="1">
        <a:defRPr sz="1774" kern="1200">
          <a:solidFill>
            <a:schemeClr val="tx1"/>
          </a:solidFill>
          <a:latin typeface="+mn-lt"/>
          <a:ea typeface="+mn-ea"/>
          <a:cs typeface="+mn-cs"/>
        </a:defRPr>
      </a:lvl8pPr>
      <a:lvl9pPr marL="3605181" algn="l" defTabSz="901295" rtl="0" eaLnBrk="1" latinLnBrk="0" hangingPunct="1">
        <a:defRPr sz="17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68800" y="6069600"/>
            <a:ext cx="9144000" cy="188962"/>
          </a:xfrm>
        </p:spPr>
        <p:txBody>
          <a:bodyPr vert="horz" lIns="91440" tIns="45720" rIns="91440" bIns="45720" rtlCol="0" anchor="t">
            <a:noAutofit/>
          </a:bodyPr>
          <a:lstStyle/>
          <a:p>
            <a:r>
              <a:rPr lang="nb-NO" sz="1800" b="1">
                <a:latin typeface="Arial"/>
                <a:cs typeface="Arial"/>
              </a:rPr>
              <a:t>NB! Husk å lagre dokumentet lokalt før du begynner å skrive i det</a:t>
            </a:r>
            <a:endParaRPr lang="nb-NO" sz="1800" b="1"/>
          </a:p>
        </p:txBody>
      </p:sp>
      <p:sp>
        <p:nvSpPr>
          <p:cNvPr id="5" name="Plassholder for tekst 4">
            <a:extLst>
              <a:ext uri="{FF2B5EF4-FFF2-40B4-BE49-F238E27FC236}">
                <a16:creationId xmlns:a16="http://schemas.microsoft.com/office/drawing/2014/main" id="{0778DCAF-1F94-40B3-A7E9-0D4E22E94DEE}"/>
              </a:ext>
            </a:extLst>
          </p:cNvPr>
          <p:cNvSpPr>
            <a:spLocks noGrp="1"/>
          </p:cNvSpPr>
          <p:nvPr>
            <p:ph type="body" sz="quarter" idx="14"/>
          </p:nvPr>
        </p:nvSpPr>
        <p:spPr>
          <a:xfrm>
            <a:off x="1468800" y="5493600"/>
            <a:ext cx="9144000" cy="480480"/>
          </a:xfrm>
        </p:spPr>
        <p:txBody>
          <a:bodyPr/>
          <a:lstStyle/>
          <a:p>
            <a:r>
              <a:rPr lang="nb-NO">
                <a:latin typeface="Georgia"/>
              </a:rPr>
              <a:t>Arbeidsplan</a:t>
            </a:r>
          </a:p>
          <a:p>
            <a:endParaRPr lang="nb-NO"/>
          </a:p>
        </p:txBody>
      </p:sp>
      <p:pic>
        <p:nvPicPr>
          <p:cNvPr id="28" name="Plassholder for bilde 27" descr="Et bilde som inneholder natur&#10;&#10;Automatisk generert beskrivelse">
            <a:extLst>
              <a:ext uri="{FF2B5EF4-FFF2-40B4-BE49-F238E27FC236}">
                <a16:creationId xmlns:a16="http://schemas.microsoft.com/office/drawing/2014/main" id="{36C30598-3D25-45DD-38CA-FBD3796B332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294" b="14294"/>
          <a:stretch>
            <a:fillRect/>
          </a:stretch>
        </p:blipFill>
        <p:spPr/>
      </p:pic>
    </p:spTree>
    <p:extLst>
      <p:ext uri="{BB962C8B-B14F-4D97-AF65-F5344CB8AC3E}">
        <p14:creationId xmlns:p14="http://schemas.microsoft.com/office/powerpoint/2010/main" val="165927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a:xfrm>
            <a:off x="1551600" y="424800"/>
            <a:ext cx="9115200" cy="860400"/>
          </a:xfrm>
        </p:spPr>
        <p:txBody>
          <a:bodyPr>
            <a:normAutofit/>
          </a:bodyPr>
          <a:lstStyle/>
          <a:p>
            <a:pPr>
              <a:lnSpc>
                <a:spcPct val="90000"/>
              </a:lnSpc>
              <a:spcAft>
                <a:spcPts val="600"/>
              </a:spcAft>
            </a:pPr>
            <a:r>
              <a:rPr lang="nb-NO"/>
              <a:t>Risikovurdering av arbeidet (skala 1-5)</a:t>
            </a:r>
          </a:p>
        </p:txBody>
      </p:sp>
      <p:sp>
        <p:nvSpPr>
          <p:cNvPr id="10" name="Date Placeholder 3">
            <a:extLst>
              <a:ext uri="{FF2B5EF4-FFF2-40B4-BE49-F238E27FC236}">
                <a16:creationId xmlns:a16="http://schemas.microsoft.com/office/drawing/2014/main" id="{F97CC9F5-1C17-4A8A-9B8E-422A82D926C3}"/>
              </a:ext>
            </a:extLst>
          </p:cNvPr>
          <p:cNvSpPr>
            <a:spLocks noGrp="1"/>
          </p:cNvSpPr>
          <p:nvPr>
            <p:ph type="dt" sz="half" idx="15"/>
          </p:nvPr>
        </p:nvSpPr>
        <p:spPr>
          <a:xfrm>
            <a:off x="10354792" y="6356350"/>
            <a:ext cx="1083555" cy="365125"/>
          </a:xfrm>
        </p:spPr>
        <p:txBody>
          <a:bodyPr/>
          <a:lstStyle/>
          <a:p>
            <a:pPr>
              <a:spcAft>
                <a:spcPts val="600"/>
              </a:spcAft>
            </a:pPr>
            <a:fld id="{76F2B294-1B70-4F10-9832-818EBEB9EDC0}" type="datetime4">
              <a:rPr lang="nb-NO" smtClean="0"/>
              <a:pPr>
                <a:spcAft>
                  <a:spcPts val="600"/>
                </a:spcAft>
              </a:pPr>
              <a:t>2. mai 2023</a:t>
            </a:fld>
            <a:endParaRPr lang="nb-NO"/>
          </a:p>
        </p:txBody>
      </p:sp>
      <p:graphicFrame>
        <p:nvGraphicFramePr>
          <p:cNvPr id="5" name="Tabell 4"/>
          <p:cNvGraphicFramePr>
            <a:graphicFrameLocks noGrp="1"/>
          </p:cNvGraphicFramePr>
          <p:nvPr/>
        </p:nvGraphicFramePr>
        <p:xfrm>
          <a:off x="1551963" y="2024871"/>
          <a:ext cx="9116035" cy="3937943"/>
        </p:xfrm>
        <a:graphic>
          <a:graphicData uri="http://schemas.openxmlformats.org/drawingml/2006/table">
            <a:tbl>
              <a:tblPr firstRow="1" bandRow="1">
                <a:tableStyleId>{073A0DAA-6AF3-43AB-8588-CEC1D06C72B9}</a:tableStyleId>
              </a:tblPr>
              <a:tblGrid>
                <a:gridCol w="5063213">
                  <a:extLst>
                    <a:ext uri="{9D8B030D-6E8A-4147-A177-3AD203B41FA5}">
                      <a16:colId xmlns:a16="http://schemas.microsoft.com/office/drawing/2014/main" val="20000"/>
                    </a:ext>
                  </a:extLst>
                </a:gridCol>
                <a:gridCol w="1464879">
                  <a:extLst>
                    <a:ext uri="{9D8B030D-6E8A-4147-A177-3AD203B41FA5}">
                      <a16:colId xmlns:a16="http://schemas.microsoft.com/office/drawing/2014/main" val="20001"/>
                    </a:ext>
                  </a:extLst>
                </a:gridCol>
                <a:gridCol w="1303210">
                  <a:extLst>
                    <a:ext uri="{9D8B030D-6E8A-4147-A177-3AD203B41FA5}">
                      <a16:colId xmlns:a16="http://schemas.microsoft.com/office/drawing/2014/main" val="20002"/>
                    </a:ext>
                  </a:extLst>
                </a:gridCol>
                <a:gridCol w="1284733">
                  <a:extLst>
                    <a:ext uri="{9D8B030D-6E8A-4147-A177-3AD203B41FA5}">
                      <a16:colId xmlns:a16="http://schemas.microsoft.com/office/drawing/2014/main" val="20003"/>
                    </a:ext>
                  </a:extLst>
                </a:gridCol>
              </a:tblGrid>
              <a:tr h="331099">
                <a:tc>
                  <a:txBody>
                    <a:bodyPr/>
                    <a:lstStyle/>
                    <a:p>
                      <a:r>
                        <a:rPr lang="nb-NO" sz="1400"/>
                        <a:t>Faktorer som kan hindre</a:t>
                      </a:r>
                      <a:r>
                        <a:rPr lang="nb-NO" sz="1400" baseline="0"/>
                        <a:t> framgang</a:t>
                      </a:r>
                      <a:endParaRPr lang="nb-NO" sz="1400"/>
                    </a:p>
                  </a:txBody>
                  <a:tcPr marL="88687" marR="88687" marT="44344" marB="44344"/>
                </a:tc>
                <a:tc>
                  <a:txBody>
                    <a:bodyPr/>
                    <a:lstStyle/>
                    <a:p>
                      <a:pPr algn="ctr"/>
                      <a:r>
                        <a:rPr lang="nb-NO" sz="1400"/>
                        <a:t>Sannsynlighet</a:t>
                      </a:r>
                    </a:p>
                  </a:txBody>
                  <a:tcPr marL="88687" marR="88687" marT="44344" marB="44344"/>
                </a:tc>
                <a:tc>
                  <a:txBody>
                    <a:bodyPr/>
                    <a:lstStyle/>
                    <a:p>
                      <a:pPr algn="ctr"/>
                      <a:r>
                        <a:rPr lang="nb-NO" sz="1400"/>
                        <a:t>Konsekvens</a:t>
                      </a:r>
                    </a:p>
                  </a:txBody>
                  <a:tcPr marL="88687" marR="88687" marT="44344" marB="44344"/>
                </a:tc>
                <a:tc>
                  <a:txBody>
                    <a:bodyPr/>
                    <a:lstStyle/>
                    <a:p>
                      <a:pPr algn="ctr"/>
                      <a:r>
                        <a:rPr lang="nb-NO" sz="1400"/>
                        <a:t>Risikofaktor</a:t>
                      </a:r>
                    </a:p>
                  </a:txBody>
                  <a:tcPr marL="88687" marR="88687" marT="44344" marB="44344"/>
                </a:tc>
                <a:extLst>
                  <a:ext uri="{0D108BD9-81ED-4DB2-BD59-A6C34878D82A}">
                    <a16:rowId xmlns:a16="http://schemas.microsoft.com/office/drawing/2014/main" val="10000"/>
                  </a:ext>
                </a:extLst>
              </a:tr>
              <a:tr h="443437">
                <a:tc>
                  <a:txBody>
                    <a:bodyPr/>
                    <a:lstStyle/>
                    <a:p>
                      <a:pPr>
                        <a:spcAft>
                          <a:spcPts val="0"/>
                        </a:spcAft>
                      </a:pPr>
                      <a:r>
                        <a:rPr lang="nb-NO" sz="1700">
                          <a:effectLst/>
                          <a:latin typeface="Arial" panose="020B0604020202020204" pitchFamily="34" charset="0"/>
                          <a:ea typeface="Times New Roman" panose="02020603050405020304" pitchFamily="18" charset="0"/>
                          <a:cs typeface="Arial" panose="020B0604020202020204" pitchFamily="34" charset="0"/>
                        </a:rPr>
                        <a:t>Eks: nøkkelpersoner i prosjektet slutter/permisjon</a:t>
                      </a:r>
                    </a:p>
                  </a:txBody>
                  <a:tcPr marL="66515" marR="66515" marT="0" marB="0"/>
                </a:tc>
                <a:tc>
                  <a:txBody>
                    <a:bodyPr/>
                    <a:lstStyle/>
                    <a:p>
                      <a:pPr algn="ctr"/>
                      <a:r>
                        <a:rPr lang="nb-NO" sz="1400"/>
                        <a:t>4</a:t>
                      </a:r>
                    </a:p>
                  </a:txBody>
                  <a:tcPr marL="88687" marR="88687" marT="44344" marB="44344"/>
                </a:tc>
                <a:tc>
                  <a:txBody>
                    <a:bodyPr/>
                    <a:lstStyle/>
                    <a:p>
                      <a:pPr algn="ctr"/>
                      <a:r>
                        <a:rPr lang="nb-NO" sz="1400"/>
                        <a:t>5</a:t>
                      </a:r>
                    </a:p>
                  </a:txBody>
                  <a:tcPr marL="88687" marR="88687" marT="44344" marB="44344"/>
                </a:tc>
                <a:tc>
                  <a:txBody>
                    <a:bodyPr/>
                    <a:lstStyle/>
                    <a:p>
                      <a:pPr algn="ctr"/>
                      <a:r>
                        <a:rPr lang="nb-NO" sz="1400"/>
                        <a:t>&gt;15</a:t>
                      </a:r>
                    </a:p>
                  </a:txBody>
                  <a:tcPr marL="88687" marR="88687" marT="44344" marB="44344">
                    <a:solidFill>
                      <a:srgbClr val="FF0000"/>
                    </a:solidFill>
                  </a:tcPr>
                </a:tc>
                <a:extLst>
                  <a:ext uri="{0D108BD9-81ED-4DB2-BD59-A6C34878D82A}">
                    <a16:rowId xmlns:a16="http://schemas.microsoft.com/office/drawing/2014/main" val="10001"/>
                  </a:ext>
                </a:extLst>
              </a:tr>
              <a:tr h="443437">
                <a:tc>
                  <a:txBody>
                    <a:bodyPr/>
                    <a:lstStyle/>
                    <a:p>
                      <a:pPr>
                        <a:spcAft>
                          <a:spcPts val="0"/>
                        </a:spcAft>
                      </a:pPr>
                      <a:r>
                        <a:rPr lang="nb-NO" sz="1700">
                          <a:effectLst/>
                          <a:latin typeface="Arial" panose="020B0604020202020204" pitchFamily="34" charset="0"/>
                          <a:ea typeface="Times New Roman" panose="02020603050405020304" pitchFamily="18" charset="0"/>
                          <a:cs typeface="Arial" panose="020B0604020202020204" pitchFamily="34" charset="0"/>
                        </a:rPr>
                        <a:t>Eks: Ledere setter ikke av nødvendig ressurser og tid</a:t>
                      </a:r>
                    </a:p>
                  </a:txBody>
                  <a:tcPr marL="66515" marR="66515" marT="0" marB="0"/>
                </a:tc>
                <a:tc>
                  <a:txBody>
                    <a:bodyPr/>
                    <a:lstStyle/>
                    <a:p>
                      <a:pPr algn="ctr"/>
                      <a:r>
                        <a:rPr lang="nb-NO" sz="1400"/>
                        <a:t>5</a:t>
                      </a:r>
                    </a:p>
                  </a:txBody>
                  <a:tcPr marL="88687" marR="88687" marT="44344" marB="44344"/>
                </a:tc>
                <a:tc>
                  <a:txBody>
                    <a:bodyPr/>
                    <a:lstStyle/>
                    <a:p>
                      <a:pPr algn="ctr"/>
                      <a:r>
                        <a:rPr lang="nb-NO" sz="1400"/>
                        <a:t>3</a:t>
                      </a:r>
                    </a:p>
                  </a:txBody>
                  <a:tcPr marL="88687" marR="88687" marT="44344" marB="44344"/>
                </a:tc>
                <a:tc>
                  <a:txBody>
                    <a:bodyPr/>
                    <a:lstStyle/>
                    <a:p>
                      <a:pPr algn="ctr"/>
                      <a:r>
                        <a:rPr lang="nb-NO" sz="1400"/>
                        <a:t>6 - 15</a:t>
                      </a:r>
                    </a:p>
                  </a:txBody>
                  <a:tcPr marL="88687" marR="88687" marT="44344" marB="44344">
                    <a:solidFill>
                      <a:srgbClr val="FFFF00"/>
                    </a:solidFill>
                  </a:tcPr>
                </a:tc>
                <a:extLst>
                  <a:ext uri="{0D108BD9-81ED-4DB2-BD59-A6C34878D82A}">
                    <a16:rowId xmlns:a16="http://schemas.microsoft.com/office/drawing/2014/main" val="10002"/>
                  </a:ext>
                </a:extLst>
              </a:tr>
              <a:tr h="443437">
                <a:tc>
                  <a:txBody>
                    <a:bodyPr/>
                    <a:lstStyle/>
                    <a:p>
                      <a:pPr>
                        <a:spcAft>
                          <a:spcPts val="0"/>
                        </a:spcAft>
                      </a:pPr>
                      <a:endParaRPr lang="nb-NO" sz="1700">
                        <a:effectLst/>
                        <a:latin typeface="Arial" panose="020B0604020202020204" pitchFamily="34" charset="0"/>
                        <a:ea typeface="Times New Roman" panose="02020603050405020304" pitchFamily="18" charset="0"/>
                        <a:cs typeface="Arial" panose="020B0604020202020204" pitchFamily="34" charset="0"/>
                      </a:endParaRPr>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r>
                        <a:rPr lang="nb-NO" sz="1400"/>
                        <a:t>1 - 5</a:t>
                      </a:r>
                    </a:p>
                  </a:txBody>
                  <a:tcPr marL="88687" marR="88687" marT="44344" marB="44344">
                    <a:solidFill>
                      <a:srgbClr val="00B050"/>
                    </a:solidFill>
                  </a:tcPr>
                </a:tc>
                <a:extLst>
                  <a:ext uri="{0D108BD9-81ED-4DB2-BD59-A6C34878D82A}">
                    <a16:rowId xmlns:a16="http://schemas.microsoft.com/office/drawing/2014/main" val="10003"/>
                  </a:ext>
                </a:extLst>
              </a:tr>
              <a:tr h="443437">
                <a:tc>
                  <a:txBody>
                    <a:bodyPr/>
                    <a:lstStyle/>
                    <a:p>
                      <a:pPr>
                        <a:spcAft>
                          <a:spcPts val="0"/>
                        </a:spcAft>
                      </a:pPr>
                      <a:endParaRPr lang="nb-NO" sz="1700">
                        <a:effectLst/>
                        <a:latin typeface="Arial" panose="020B0604020202020204" pitchFamily="34" charset="0"/>
                        <a:ea typeface="Times New Roman" panose="02020603050405020304" pitchFamily="18" charset="0"/>
                        <a:cs typeface="Arial" panose="020B0604020202020204" pitchFamily="34" charset="0"/>
                      </a:endParaRPr>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endParaRPr lang="nb-NO" sz="1400"/>
                    </a:p>
                  </a:txBody>
                  <a:tcPr marL="88687" marR="88687" marT="44344" marB="44344"/>
                </a:tc>
                <a:extLst>
                  <a:ext uri="{0D108BD9-81ED-4DB2-BD59-A6C34878D82A}">
                    <a16:rowId xmlns:a16="http://schemas.microsoft.com/office/drawing/2014/main" val="10004"/>
                  </a:ext>
                </a:extLst>
              </a:tr>
              <a:tr h="443437">
                <a:tc>
                  <a:txBody>
                    <a:bodyPr/>
                    <a:lstStyle/>
                    <a:p>
                      <a:pPr>
                        <a:spcAft>
                          <a:spcPts val="0"/>
                        </a:spcAft>
                      </a:pPr>
                      <a:endParaRPr lang="nb-NO" sz="1700">
                        <a:effectLst/>
                        <a:latin typeface="Arial" panose="020B0604020202020204" pitchFamily="34" charset="0"/>
                        <a:ea typeface="Times New Roman" panose="02020603050405020304" pitchFamily="18" charset="0"/>
                        <a:cs typeface="Arial" panose="020B0604020202020204" pitchFamily="34" charset="0"/>
                      </a:endParaRPr>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endParaRPr lang="nb-NO" sz="1400"/>
                    </a:p>
                  </a:txBody>
                  <a:tcPr marL="88687" marR="88687" marT="44344" marB="44344"/>
                </a:tc>
                <a:extLst>
                  <a:ext uri="{0D108BD9-81ED-4DB2-BD59-A6C34878D82A}">
                    <a16:rowId xmlns:a16="http://schemas.microsoft.com/office/drawing/2014/main" val="10005"/>
                  </a:ext>
                </a:extLst>
              </a:tr>
              <a:tr h="438312">
                <a:tc>
                  <a:txBody>
                    <a:bodyPr/>
                    <a:lstStyle/>
                    <a:p>
                      <a:endParaRPr lang="nb-NO" sz="1700"/>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endParaRPr lang="nb-NO" sz="1400"/>
                    </a:p>
                  </a:txBody>
                  <a:tcPr marL="88687" marR="88687" marT="44344" marB="44344"/>
                </a:tc>
                <a:extLst>
                  <a:ext uri="{0D108BD9-81ED-4DB2-BD59-A6C34878D82A}">
                    <a16:rowId xmlns:a16="http://schemas.microsoft.com/office/drawing/2014/main" val="10006"/>
                  </a:ext>
                </a:extLst>
              </a:tr>
              <a:tr h="438312">
                <a:tc>
                  <a:txBody>
                    <a:bodyPr/>
                    <a:lstStyle/>
                    <a:p>
                      <a:endParaRPr lang="nb-NO" sz="1700"/>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endParaRPr lang="nb-NO" sz="1400"/>
                    </a:p>
                  </a:txBody>
                  <a:tcPr marL="88687" marR="88687" marT="44344" marB="44344"/>
                </a:tc>
                <a:extLst>
                  <a:ext uri="{0D108BD9-81ED-4DB2-BD59-A6C34878D82A}">
                    <a16:rowId xmlns:a16="http://schemas.microsoft.com/office/drawing/2014/main" val="10007"/>
                  </a:ext>
                </a:extLst>
              </a:tr>
              <a:tr h="438312">
                <a:tc>
                  <a:txBody>
                    <a:bodyPr/>
                    <a:lstStyle/>
                    <a:p>
                      <a:endParaRPr lang="nb-NO" sz="1700"/>
                    </a:p>
                  </a:txBody>
                  <a:tcPr marL="66515" marR="66515" marT="0" marB="0"/>
                </a:tc>
                <a:tc>
                  <a:txBody>
                    <a:bodyPr/>
                    <a:lstStyle/>
                    <a:p>
                      <a:pPr algn="ctr"/>
                      <a:endParaRPr lang="nb-NO" sz="1400"/>
                    </a:p>
                  </a:txBody>
                  <a:tcPr marL="88687" marR="88687" marT="44344" marB="44344"/>
                </a:tc>
                <a:tc>
                  <a:txBody>
                    <a:bodyPr/>
                    <a:lstStyle/>
                    <a:p>
                      <a:pPr algn="ctr"/>
                      <a:endParaRPr lang="nb-NO" sz="1400"/>
                    </a:p>
                  </a:txBody>
                  <a:tcPr marL="88687" marR="88687" marT="44344" marB="44344"/>
                </a:tc>
                <a:tc>
                  <a:txBody>
                    <a:bodyPr/>
                    <a:lstStyle/>
                    <a:p>
                      <a:pPr algn="ctr"/>
                      <a:endParaRPr lang="nb-NO" sz="1400"/>
                    </a:p>
                  </a:txBody>
                  <a:tcPr marL="88687" marR="88687" marT="44344" marB="4434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7597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4"/>
          </p:nvPr>
        </p:nvSpPr>
        <p:spPr>
          <a:xfrm>
            <a:off x="1551600" y="356220"/>
            <a:ext cx="9115200" cy="742084"/>
          </a:xfrm>
        </p:spPr>
        <p:txBody>
          <a:bodyPr/>
          <a:lstStyle/>
          <a:p>
            <a:r>
              <a:rPr lang="nb-NO"/>
              <a:t>Håndtering av risiko </a:t>
            </a:r>
          </a:p>
          <a:p>
            <a:r>
              <a:rPr lang="nb-NO" sz="1600"/>
              <a:t>Plukk ut faktorene med høyest risiko og lag en oversikt over forebyggende tiltak</a:t>
            </a:r>
          </a:p>
          <a:p>
            <a:endParaRPr lang="nb-NO"/>
          </a:p>
        </p:txBody>
      </p:sp>
      <p:graphicFrame>
        <p:nvGraphicFramePr>
          <p:cNvPr id="8" name="Plassholder for innhold 3"/>
          <p:cNvGraphicFramePr>
            <a:graphicFrameLocks noGrp="1"/>
          </p:cNvGraphicFramePr>
          <p:nvPr>
            <p:ph idx="1"/>
          </p:nvPr>
        </p:nvGraphicFramePr>
        <p:xfrm>
          <a:off x="1533126" y="1071574"/>
          <a:ext cx="9115199" cy="5694051"/>
        </p:xfrm>
        <a:graphic>
          <a:graphicData uri="http://schemas.openxmlformats.org/drawingml/2006/table">
            <a:tbl>
              <a:tblPr firstRow="1" bandRow="1">
                <a:tableStyleId>{073A0DAA-6AF3-43AB-8588-CEC1D06C72B9}</a:tableStyleId>
              </a:tblPr>
              <a:tblGrid>
                <a:gridCol w="4232056">
                  <a:extLst>
                    <a:ext uri="{9D8B030D-6E8A-4147-A177-3AD203B41FA5}">
                      <a16:colId xmlns:a16="http://schemas.microsoft.com/office/drawing/2014/main" val="20000"/>
                    </a:ext>
                  </a:extLst>
                </a:gridCol>
                <a:gridCol w="1709100">
                  <a:extLst>
                    <a:ext uri="{9D8B030D-6E8A-4147-A177-3AD203B41FA5}">
                      <a16:colId xmlns:a16="http://schemas.microsoft.com/office/drawing/2014/main" val="20001"/>
                    </a:ext>
                  </a:extLst>
                </a:gridCol>
                <a:gridCol w="3174043">
                  <a:extLst>
                    <a:ext uri="{9D8B030D-6E8A-4147-A177-3AD203B41FA5}">
                      <a16:colId xmlns:a16="http://schemas.microsoft.com/office/drawing/2014/main" val="20002"/>
                    </a:ext>
                  </a:extLst>
                </a:gridCol>
              </a:tblGrid>
              <a:tr h="522602">
                <a:tc>
                  <a:txBody>
                    <a:bodyPr/>
                    <a:lstStyle/>
                    <a:p>
                      <a:r>
                        <a:rPr lang="nb-NO" sz="1400"/>
                        <a:t>Faktorer som kan hindre</a:t>
                      </a:r>
                      <a:r>
                        <a:rPr lang="nb-NO" sz="1400" baseline="0"/>
                        <a:t> framgang</a:t>
                      </a:r>
                      <a:endParaRPr lang="nb-NO" sz="1400"/>
                    </a:p>
                  </a:txBody>
                  <a:tcPr marL="98935" marR="98935"/>
                </a:tc>
                <a:tc>
                  <a:txBody>
                    <a:bodyPr/>
                    <a:lstStyle/>
                    <a:p>
                      <a:pPr algn="ctr"/>
                      <a:r>
                        <a:rPr lang="nb-NO" sz="1400"/>
                        <a:t>S x K = Risikofaktor</a:t>
                      </a:r>
                    </a:p>
                  </a:txBody>
                  <a:tcPr marL="98935" marR="98935"/>
                </a:tc>
                <a:tc>
                  <a:txBody>
                    <a:bodyPr/>
                    <a:lstStyle/>
                    <a:p>
                      <a:pPr algn="ctr"/>
                      <a:r>
                        <a:rPr lang="nb-NO" sz="1400"/>
                        <a:t>Forebyggende tiltak</a:t>
                      </a:r>
                    </a:p>
                  </a:txBody>
                  <a:tcPr marL="98935" marR="98935"/>
                </a:tc>
                <a:extLst>
                  <a:ext uri="{0D108BD9-81ED-4DB2-BD59-A6C34878D82A}">
                    <a16:rowId xmlns:a16="http://schemas.microsoft.com/office/drawing/2014/main" val="10000"/>
                  </a:ext>
                </a:extLst>
              </a:tr>
              <a:tr h="688402">
                <a:tc>
                  <a:txBody>
                    <a:bodyPr/>
                    <a:lstStyle/>
                    <a:p>
                      <a:r>
                        <a:rPr lang="nb-NO" sz="1600"/>
                        <a:t>Eks. Nøkkelpersoner i prosjektet slutter og prosjektet stopper opp</a:t>
                      </a:r>
                    </a:p>
                  </a:txBody>
                  <a:tcPr marL="98935" marR="98935"/>
                </a:tc>
                <a:tc>
                  <a:txBody>
                    <a:bodyPr/>
                    <a:lstStyle/>
                    <a:p>
                      <a:pPr algn="ctr"/>
                      <a:r>
                        <a:rPr lang="nb-NO" sz="1400"/>
                        <a:t>20</a:t>
                      </a:r>
                    </a:p>
                  </a:txBody>
                  <a:tcPr marL="98935" marR="98935">
                    <a:solidFill>
                      <a:srgbClr val="FF0000"/>
                    </a:solidFill>
                  </a:tcPr>
                </a:tc>
                <a:tc>
                  <a:txBody>
                    <a:bodyPr/>
                    <a:lstStyle/>
                    <a:p>
                      <a:pPr algn="l"/>
                      <a:r>
                        <a:rPr lang="nb-NO" sz="1400"/>
                        <a:t>Gode loggføringer i prosjektet, godt planverk, involvert prosjektgruppe, gode stedfortredere kan gjøre at om prosjektet en periode har redusert fremdrift så vil det ikke stoppe opp.</a:t>
                      </a:r>
                    </a:p>
                  </a:txBody>
                  <a:tcPr marL="98935" marR="98935"/>
                </a:tc>
                <a:extLst>
                  <a:ext uri="{0D108BD9-81ED-4DB2-BD59-A6C34878D82A}">
                    <a16:rowId xmlns:a16="http://schemas.microsoft.com/office/drawing/2014/main" val="10001"/>
                  </a:ext>
                </a:extLst>
              </a:tr>
              <a:tr h="590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a:effectLst/>
                          <a:latin typeface="Arial" panose="020B0604020202020204" pitchFamily="34" charset="0"/>
                          <a:ea typeface="Times New Roman" panose="02020603050405020304" pitchFamily="18" charset="0"/>
                          <a:cs typeface="Arial" panose="020B0604020202020204" pitchFamily="34" charset="0"/>
                        </a:rPr>
                        <a:t>Eks: Ledere setter ikke av nødvendig ressurser og tid</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600">
                        <a:effectLst/>
                      </a:endParaRPr>
                    </a:p>
                  </a:txBody>
                  <a:tcPr marL="98935" marR="98935"/>
                </a:tc>
                <a:tc>
                  <a:txBody>
                    <a:bodyPr/>
                    <a:lstStyle/>
                    <a:p>
                      <a:pPr algn="ctr"/>
                      <a:r>
                        <a:rPr lang="nb-NO" sz="1400"/>
                        <a:t>15</a:t>
                      </a:r>
                    </a:p>
                  </a:txBody>
                  <a:tcPr marL="98935" marR="98935">
                    <a:solidFill>
                      <a:srgbClr val="FFFF00"/>
                    </a:solidFill>
                  </a:tcPr>
                </a:tc>
                <a:tc>
                  <a:txBody>
                    <a:bodyPr/>
                    <a:lstStyle/>
                    <a:p>
                      <a:pPr algn="l"/>
                      <a:r>
                        <a:rPr lang="nb-NO" sz="1400"/>
                        <a:t>God involvering tidlig så de ser nytteverdien i egen hverdag, forpliktelse i forbindelse med forankring, tilbakemelding og god kommunikasjon hele veien. </a:t>
                      </a:r>
                    </a:p>
                  </a:txBody>
                  <a:tcPr marL="98935" marR="98935"/>
                </a:tc>
                <a:extLst>
                  <a:ext uri="{0D108BD9-81ED-4DB2-BD59-A6C34878D82A}">
                    <a16:rowId xmlns:a16="http://schemas.microsoft.com/office/drawing/2014/main" val="10002"/>
                  </a:ext>
                </a:extLst>
              </a:tr>
              <a:tr h="614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600">
                        <a:effectLst/>
                      </a:endParaRPr>
                    </a:p>
                  </a:txBody>
                  <a:tcPr marL="98935" marR="98935"/>
                </a:tc>
                <a:tc>
                  <a:txBody>
                    <a:bodyPr/>
                    <a:lstStyle/>
                    <a:p>
                      <a:pPr algn="ctr"/>
                      <a:endParaRPr lang="nb-NO" sz="1400"/>
                    </a:p>
                  </a:txBody>
                  <a:tcPr marL="98935" marR="98935"/>
                </a:tc>
                <a:tc>
                  <a:txBody>
                    <a:bodyPr/>
                    <a:lstStyle/>
                    <a:p>
                      <a:pPr algn="l"/>
                      <a:endParaRPr lang="nb-NO" sz="1400"/>
                    </a:p>
                  </a:txBody>
                  <a:tcPr marL="98935" marR="98935"/>
                </a:tc>
                <a:extLst>
                  <a:ext uri="{0D108BD9-81ED-4DB2-BD59-A6C34878D82A}">
                    <a16:rowId xmlns:a16="http://schemas.microsoft.com/office/drawing/2014/main" val="10003"/>
                  </a:ext>
                </a:extLst>
              </a:tr>
              <a:tr h="442495">
                <a:tc>
                  <a:txBody>
                    <a:bodyPr/>
                    <a:lstStyle/>
                    <a:p>
                      <a:pPr>
                        <a:spcAft>
                          <a:spcPts val="0"/>
                        </a:spcAft>
                      </a:pPr>
                      <a:endParaRPr lang="nb-NO" sz="1600">
                        <a:effectLst/>
                        <a:latin typeface="Arial" panose="020B0604020202020204" pitchFamily="34" charset="0"/>
                        <a:ea typeface="Times New Roman" panose="02020603050405020304" pitchFamily="18" charset="0"/>
                        <a:cs typeface="Arial" panose="020B0604020202020204" pitchFamily="34" charset="0"/>
                      </a:endParaRPr>
                    </a:p>
                  </a:txBody>
                  <a:tcPr marL="74202" marR="74202" marT="0" marB="0"/>
                </a:tc>
                <a:tc>
                  <a:txBody>
                    <a:bodyPr/>
                    <a:lstStyle/>
                    <a:p>
                      <a:pPr algn="ctr"/>
                      <a:endParaRPr lang="nb-NO" sz="1400"/>
                    </a:p>
                  </a:txBody>
                  <a:tcPr marL="98935" marR="98935"/>
                </a:tc>
                <a:tc>
                  <a:txBody>
                    <a:bodyPr/>
                    <a:lstStyle/>
                    <a:p>
                      <a:pPr algn="l"/>
                      <a:endParaRPr lang="nb-NO" sz="1400"/>
                    </a:p>
                  </a:txBody>
                  <a:tcPr marL="98935" marR="98935"/>
                </a:tc>
                <a:extLst>
                  <a:ext uri="{0D108BD9-81ED-4DB2-BD59-A6C34878D82A}">
                    <a16:rowId xmlns:a16="http://schemas.microsoft.com/office/drawing/2014/main" val="10004"/>
                  </a:ext>
                </a:extLst>
              </a:tr>
              <a:tr h="578743">
                <a:tc>
                  <a:txBody>
                    <a:bodyPr/>
                    <a:lstStyle/>
                    <a:p>
                      <a:pPr>
                        <a:spcAft>
                          <a:spcPts val="0"/>
                        </a:spcAft>
                      </a:pPr>
                      <a:endParaRPr lang="nb-NO" sz="1600">
                        <a:effectLst/>
                        <a:latin typeface="Arial" panose="020B0604020202020204" pitchFamily="34" charset="0"/>
                        <a:ea typeface="Times New Roman" panose="02020603050405020304" pitchFamily="18" charset="0"/>
                        <a:cs typeface="Arial" panose="020B0604020202020204" pitchFamily="34" charset="0"/>
                      </a:endParaRPr>
                    </a:p>
                  </a:txBody>
                  <a:tcPr marL="74202" marR="74202" marT="0" marB="0"/>
                </a:tc>
                <a:tc>
                  <a:txBody>
                    <a:bodyPr/>
                    <a:lstStyle/>
                    <a:p>
                      <a:pPr algn="ctr"/>
                      <a:endParaRPr lang="nb-NO" sz="1400"/>
                    </a:p>
                  </a:txBody>
                  <a:tcPr marL="98935" marR="98935"/>
                </a:tc>
                <a:tc>
                  <a:txBody>
                    <a:bodyPr/>
                    <a:lstStyle/>
                    <a:p>
                      <a:pPr algn="l"/>
                      <a:endParaRPr lang="nb-NO" sz="1400"/>
                    </a:p>
                  </a:txBody>
                  <a:tcPr marL="98935" marR="98935"/>
                </a:tc>
                <a:extLst>
                  <a:ext uri="{0D108BD9-81ED-4DB2-BD59-A6C34878D82A}">
                    <a16:rowId xmlns:a16="http://schemas.microsoft.com/office/drawing/2014/main" val="10005"/>
                  </a:ext>
                </a:extLst>
              </a:tr>
              <a:tr h="609369">
                <a:tc>
                  <a:txBody>
                    <a:bodyPr/>
                    <a:lstStyle/>
                    <a:p>
                      <a:endParaRPr lang="nb-NO"/>
                    </a:p>
                  </a:txBody>
                  <a:tcPr marL="74202" marR="74202" marT="0" marB="0"/>
                </a:tc>
                <a:tc>
                  <a:txBody>
                    <a:bodyPr/>
                    <a:lstStyle/>
                    <a:p>
                      <a:pPr algn="ctr"/>
                      <a:endParaRPr lang="nb-NO" sz="1400"/>
                    </a:p>
                  </a:txBody>
                  <a:tcPr marL="98935" marR="98935"/>
                </a:tc>
                <a:tc>
                  <a:txBody>
                    <a:bodyPr/>
                    <a:lstStyle/>
                    <a:p>
                      <a:pPr algn="l"/>
                      <a:endParaRPr lang="nb-NO" sz="1400"/>
                    </a:p>
                  </a:txBody>
                  <a:tcPr marL="98935" marR="98935"/>
                </a:tc>
                <a:extLst>
                  <a:ext uri="{0D108BD9-81ED-4DB2-BD59-A6C34878D82A}">
                    <a16:rowId xmlns:a16="http://schemas.microsoft.com/office/drawing/2014/main" val="10006"/>
                  </a:ext>
                </a:extLst>
              </a:tr>
              <a:tr h="609369">
                <a:tc>
                  <a:txBody>
                    <a:bodyPr/>
                    <a:lstStyle/>
                    <a:p>
                      <a:endParaRPr lang="nb-NO"/>
                    </a:p>
                  </a:txBody>
                  <a:tcPr marL="74202" marR="74202" marT="0" marB="0"/>
                </a:tc>
                <a:tc>
                  <a:txBody>
                    <a:bodyPr/>
                    <a:lstStyle/>
                    <a:p>
                      <a:pPr algn="ctr"/>
                      <a:endParaRPr lang="nb-NO" sz="1400"/>
                    </a:p>
                  </a:txBody>
                  <a:tcPr marL="98935" marR="98935"/>
                </a:tc>
                <a:tc>
                  <a:txBody>
                    <a:bodyPr/>
                    <a:lstStyle/>
                    <a:p>
                      <a:pPr algn="l"/>
                      <a:endParaRPr lang="nb-NO" sz="1400"/>
                    </a:p>
                  </a:txBody>
                  <a:tcPr marL="98935" marR="9893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6391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4637539-B4DA-4817-A3B2-DFEB3F4E98A5}"/>
              </a:ext>
            </a:extLst>
          </p:cNvPr>
          <p:cNvSpPr>
            <a:spLocks noGrp="1"/>
          </p:cNvSpPr>
          <p:nvPr>
            <p:ph type="body" sz="quarter" idx="14"/>
          </p:nvPr>
        </p:nvSpPr>
        <p:spPr/>
        <p:txBody>
          <a:bodyPr/>
          <a:lstStyle/>
          <a:p>
            <a:r>
              <a:rPr lang="nb-NO"/>
              <a:t>Interessentkartlegging</a:t>
            </a:r>
          </a:p>
        </p:txBody>
      </p:sp>
      <p:sp>
        <p:nvSpPr>
          <p:cNvPr id="3" name="Plassholder for innhold 2">
            <a:extLst>
              <a:ext uri="{FF2B5EF4-FFF2-40B4-BE49-F238E27FC236}">
                <a16:creationId xmlns:a16="http://schemas.microsoft.com/office/drawing/2014/main" id="{D978AD3A-2385-4EA3-9C09-DDC66F867A3B}"/>
              </a:ext>
            </a:extLst>
          </p:cNvPr>
          <p:cNvSpPr>
            <a:spLocks noGrp="1"/>
          </p:cNvSpPr>
          <p:nvPr>
            <p:ph idx="1"/>
          </p:nvPr>
        </p:nvSpPr>
        <p:spPr>
          <a:xfrm>
            <a:off x="1551963" y="1571946"/>
            <a:ext cx="9116033" cy="4517083"/>
          </a:xfrm>
        </p:spPr>
        <p:txBody>
          <a:bodyPr>
            <a:normAutofit/>
          </a:bodyPr>
          <a:lstStyle/>
          <a:p>
            <a:pPr marL="0" indent="0">
              <a:buNone/>
            </a:pPr>
            <a:r>
              <a:rPr lang="nb-NO"/>
              <a:t>En interessent er de individer/grupper som er med i arbeidet eller som blir berørt av det</a:t>
            </a:r>
          </a:p>
          <a:p>
            <a:pPr lvl="1"/>
            <a:r>
              <a:rPr lang="nb-NO"/>
              <a:t>Interne interessenter kan være kommunedirektør, ansatte, beboere</a:t>
            </a:r>
          </a:p>
          <a:p>
            <a:pPr lvl="1"/>
            <a:r>
              <a:rPr lang="nb-NO"/>
              <a:t>Eksterne interessenter kan være politikere, KLP, media, pårørende</a:t>
            </a:r>
          </a:p>
          <a:p>
            <a:pPr marL="0" indent="0">
              <a:buNone/>
            </a:pPr>
            <a:r>
              <a:rPr lang="nb-NO"/>
              <a:t>En interessentkartlegging er viktig for å sikre forankring hos de som blir berørt av arbeidet gjennom hele perioden</a:t>
            </a:r>
          </a:p>
          <a:p>
            <a:pPr marL="933174" lvl="1" indent="-457200">
              <a:buFont typeface="+mj-lt"/>
              <a:buAutoNum type="arabicPeriod"/>
            </a:pPr>
            <a:r>
              <a:rPr lang="nb-NO"/>
              <a:t>Lag en oversikt over interne og eksterne interessenter i arbeidet</a:t>
            </a:r>
          </a:p>
          <a:p>
            <a:pPr marL="933174" lvl="1" indent="-457200">
              <a:buFont typeface="+mj-lt"/>
              <a:buAutoNum type="arabicPeriod"/>
            </a:pPr>
            <a:r>
              <a:rPr lang="nb-NO"/>
              <a:t>Kartlegg hvilke interessenter dere må involvere og/eller informere</a:t>
            </a:r>
          </a:p>
          <a:p>
            <a:pPr marL="933174" lvl="1" indent="-457200">
              <a:buFont typeface="+mj-lt"/>
              <a:buAutoNum type="arabicPeriod"/>
            </a:pPr>
            <a:endParaRPr lang="nb-NO"/>
          </a:p>
          <a:p>
            <a:pPr marL="0" indent="0">
              <a:buNone/>
            </a:pPr>
            <a:r>
              <a:rPr lang="nb-NO" b="1"/>
              <a:t>Se spesielt mot de gevinster dere jobber mot å få realisert. Hvem treffes av tiltakene dere setter </a:t>
            </a:r>
            <a:r>
              <a:rPr lang="nb-NO" b="1" err="1"/>
              <a:t>igang</a:t>
            </a:r>
            <a:r>
              <a:rPr lang="nb-NO" b="1"/>
              <a:t>?</a:t>
            </a:r>
          </a:p>
        </p:txBody>
      </p:sp>
      <p:sp>
        <p:nvSpPr>
          <p:cNvPr id="4" name="Plassholder for dato 3">
            <a:extLst>
              <a:ext uri="{FF2B5EF4-FFF2-40B4-BE49-F238E27FC236}">
                <a16:creationId xmlns:a16="http://schemas.microsoft.com/office/drawing/2014/main" id="{E61E11D6-08C5-442B-9BA9-3122F5F779A6}"/>
              </a:ext>
            </a:extLst>
          </p:cNvPr>
          <p:cNvSpPr>
            <a:spLocks noGrp="1"/>
          </p:cNvSpPr>
          <p:nvPr>
            <p:ph type="dt" sz="half" idx="15"/>
          </p:nvPr>
        </p:nvSpPr>
        <p:spPr/>
        <p:txBody>
          <a:bodyPr/>
          <a:lstStyle/>
          <a:p>
            <a:fld id="{76F2B294-1B70-4F10-9832-818EBEB9EDC0}" type="datetime4">
              <a:rPr lang="nb-NO" smtClean="0"/>
              <a:pPr/>
              <a:t>2. mai 2023</a:t>
            </a:fld>
            <a:endParaRPr lang="nb-NO"/>
          </a:p>
        </p:txBody>
      </p:sp>
    </p:spTree>
    <p:extLst>
      <p:ext uri="{BB962C8B-B14F-4D97-AF65-F5344CB8AC3E}">
        <p14:creationId xmlns:p14="http://schemas.microsoft.com/office/powerpoint/2010/main" val="109993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p:txBody>
          <a:bodyPr/>
          <a:lstStyle/>
          <a:p>
            <a:r>
              <a:rPr lang="nb-NO"/>
              <a:t>Interessentkartlegging</a:t>
            </a:r>
          </a:p>
        </p:txBody>
      </p:sp>
      <p:sp>
        <p:nvSpPr>
          <p:cNvPr id="3" name="Plassholder for innhold 2"/>
          <p:cNvSpPr>
            <a:spLocks noGrp="1"/>
          </p:cNvSpPr>
          <p:nvPr>
            <p:ph idx="1"/>
          </p:nvPr>
        </p:nvSpPr>
        <p:spPr/>
        <p:txBody>
          <a:bodyPr>
            <a:normAutofit/>
          </a:bodyPr>
          <a:lstStyle/>
          <a:p>
            <a:pPr marL="0" indent="0">
              <a:buNone/>
            </a:pPr>
            <a:r>
              <a:rPr lang="nb-NO"/>
              <a:t> </a:t>
            </a:r>
          </a:p>
          <a:p>
            <a:endParaRPr lang="nb-NO"/>
          </a:p>
        </p:txBody>
      </p:sp>
      <p:graphicFrame>
        <p:nvGraphicFramePr>
          <p:cNvPr id="6" name="Plassholder for innhold 3"/>
          <p:cNvGraphicFramePr>
            <a:graphicFrameLocks/>
          </p:cNvGraphicFramePr>
          <p:nvPr/>
        </p:nvGraphicFramePr>
        <p:xfrm>
          <a:off x="1524004" y="1285200"/>
          <a:ext cx="9267821" cy="4728114"/>
        </p:xfrm>
        <a:graphic>
          <a:graphicData uri="http://schemas.openxmlformats.org/drawingml/2006/table">
            <a:tbl>
              <a:tblPr firstRow="1">
                <a:tableStyleId>{5C22544A-7EE6-4342-B048-85BDC9FD1C3A}</a:tableStyleId>
              </a:tblPr>
              <a:tblGrid>
                <a:gridCol w="2105021">
                  <a:extLst>
                    <a:ext uri="{9D8B030D-6E8A-4147-A177-3AD203B41FA5}">
                      <a16:colId xmlns:a16="http://schemas.microsoft.com/office/drawing/2014/main" val="20000"/>
                    </a:ext>
                  </a:extLst>
                </a:gridCol>
                <a:gridCol w="1400175">
                  <a:extLst>
                    <a:ext uri="{9D8B030D-6E8A-4147-A177-3AD203B41FA5}">
                      <a16:colId xmlns:a16="http://schemas.microsoft.com/office/drawing/2014/main" val="686182694"/>
                    </a:ext>
                  </a:extLst>
                </a:gridCol>
                <a:gridCol w="1971675">
                  <a:extLst>
                    <a:ext uri="{9D8B030D-6E8A-4147-A177-3AD203B41FA5}">
                      <a16:colId xmlns:a16="http://schemas.microsoft.com/office/drawing/2014/main" val="20001"/>
                    </a:ext>
                  </a:extLst>
                </a:gridCol>
                <a:gridCol w="1599074">
                  <a:extLst>
                    <a:ext uri="{9D8B030D-6E8A-4147-A177-3AD203B41FA5}">
                      <a16:colId xmlns:a16="http://schemas.microsoft.com/office/drawing/2014/main" val="20002"/>
                    </a:ext>
                  </a:extLst>
                </a:gridCol>
                <a:gridCol w="1095937">
                  <a:extLst>
                    <a:ext uri="{9D8B030D-6E8A-4147-A177-3AD203B41FA5}">
                      <a16:colId xmlns:a16="http://schemas.microsoft.com/office/drawing/2014/main" val="3119455620"/>
                    </a:ext>
                  </a:extLst>
                </a:gridCol>
                <a:gridCol w="1095939">
                  <a:extLst>
                    <a:ext uri="{9D8B030D-6E8A-4147-A177-3AD203B41FA5}">
                      <a16:colId xmlns:a16="http://schemas.microsoft.com/office/drawing/2014/main" val="2766417008"/>
                    </a:ext>
                  </a:extLst>
                </a:gridCol>
              </a:tblGrid>
              <a:tr h="518114">
                <a:tc>
                  <a:txBody>
                    <a:bodyPr/>
                    <a:lstStyle/>
                    <a:p>
                      <a:pPr algn="ctr">
                        <a:spcAft>
                          <a:spcPts val="0"/>
                        </a:spcAft>
                      </a:pPr>
                      <a:r>
                        <a:rPr lang="nb-NO" sz="1050">
                          <a:effectLst/>
                        </a:rPr>
                        <a:t>Interessenter</a:t>
                      </a:r>
                      <a:endParaRPr lang="nb-NO" sz="1050">
                        <a:effectLst/>
                        <a:latin typeface="+mn-lt"/>
                        <a:ea typeface="Times New Roman" panose="02020603050405020304" pitchFamily="18" charset="0"/>
                      </a:endParaRPr>
                    </a:p>
                  </a:txBody>
                  <a:tcPr marL="17134" marR="17134" marT="0" marB="0" anchor="ctr"/>
                </a:tc>
                <a:tc>
                  <a:txBody>
                    <a:bodyPr/>
                    <a:lstStyle/>
                    <a:p>
                      <a:pPr algn="ctr">
                        <a:spcAft>
                          <a:spcPts val="0"/>
                        </a:spcAft>
                      </a:pPr>
                      <a:r>
                        <a:rPr lang="nb-NO" sz="1050">
                          <a:effectLst/>
                        </a:rPr>
                        <a:t>Innstilling til arbeidet</a:t>
                      </a:r>
                      <a:endParaRPr lang="nb-NO" sz="1050">
                        <a:effectLst/>
                        <a:latin typeface="+mn-lt"/>
                        <a:ea typeface="Times New Roman" panose="02020603050405020304" pitchFamily="18" charset="0"/>
                      </a:endParaRPr>
                    </a:p>
                  </a:txBody>
                  <a:tcPr marL="17134" marR="17134" marT="0" marB="0" anchor="ctr"/>
                </a:tc>
                <a:tc>
                  <a:txBody>
                    <a:bodyPr/>
                    <a:lstStyle/>
                    <a:p>
                      <a:pPr algn="ctr">
                        <a:spcAft>
                          <a:spcPts val="0"/>
                        </a:spcAft>
                      </a:pPr>
                      <a:r>
                        <a:rPr lang="nb-NO" sz="1050" baseline="0">
                          <a:effectLst/>
                        </a:rPr>
                        <a:t>Involveres og/eller informeres, eller konsulteres</a:t>
                      </a:r>
                      <a:endParaRPr lang="nb-NO" sz="1050">
                        <a:effectLst/>
                        <a:latin typeface="+mn-lt"/>
                        <a:ea typeface="Times New Roman" panose="02020603050405020304" pitchFamily="18" charset="0"/>
                      </a:endParaRPr>
                    </a:p>
                  </a:txBody>
                  <a:tcPr marL="17134" marR="17134" marT="0" marB="0" anchor="ctr"/>
                </a:tc>
                <a:tc>
                  <a:txBody>
                    <a:bodyPr/>
                    <a:lstStyle/>
                    <a:p>
                      <a:pPr marL="0" marR="0" lvl="0" indent="0" algn="ctr" defTabSz="901295" rtl="0" eaLnBrk="1" fontAlgn="auto" latinLnBrk="0" hangingPunct="1">
                        <a:lnSpc>
                          <a:spcPct val="100000"/>
                        </a:lnSpc>
                        <a:spcBef>
                          <a:spcPts val="0"/>
                        </a:spcBef>
                        <a:spcAft>
                          <a:spcPts val="0"/>
                        </a:spcAft>
                        <a:buClrTx/>
                        <a:buSzTx/>
                        <a:buFontTx/>
                        <a:buNone/>
                        <a:tabLst/>
                        <a:defRPr/>
                      </a:pPr>
                      <a:r>
                        <a:rPr lang="nb-NO" sz="1050">
                          <a:effectLst/>
                        </a:rPr>
                        <a:t>Innflytelse som denne interessent gruppen har </a:t>
                      </a:r>
                    </a:p>
                    <a:p>
                      <a:pPr marL="0" marR="0" lvl="0" indent="0" algn="ctr" defTabSz="901295" rtl="0" eaLnBrk="1" fontAlgn="auto" latinLnBrk="0" hangingPunct="1">
                        <a:lnSpc>
                          <a:spcPct val="100000"/>
                        </a:lnSpc>
                        <a:spcBef>
                          <a:spcPts val="0"/>
                        </a:spcBef>
                        <a:spcAft>
                          <a:spcPts val="0"/>
                        </a:spcAft>
                        <a:buClrTx/>
                        <a:buSzTx/>
                        <a:buFontTx/>
                        <a:buNone/>
                        <a:tabLst/>
                        <a:defRPr/>
                      </a:pPr>
                      <a:r>
                        <a:rPr lang="nb-NO" sz="1050">
                          <a:effectLst/>
                        </a:rPr>
                        <a:t>(høy /lav) </a:t>
                      </a:r>
                      <a:endParaRPr lang="nb-NO" sz="1050">
                        <a:effectLst/>
                        <a:latin typeface="+mn-lt"/>
                        <a:ea typeface="Times New Roman" panose="02020603050405020304" pitchFamily="18" charset="0"/>
                      </a:endParaRPr>
                    </a:p>
                  </a:txBody>
                  <a:tcPr marL="17134" marR="17134" marT="0" marB="0" anchor="ctr"/>
                </a:tc>
                <a:tc>
                  <a:txBody>
                    <a:bodyPr/>
                    <a:lstStyle/>
                    <a:p>
                      <a:pPr algn="ctr">
                        <a:spcAft>
                          <a:spcPts val="0"/>
                        </a:spcAft>
                      </a:pPr>
                      <a:r>
                        <a:rPr lang="nb-NO" sz="1050">
                          <a:effectLst/>
                        </a:rPr>
                        <a:t>Ansvar</a:t>
                      </a:r>
                      <a:endParaRPr lang="nb-NO" sz="1050">
                        <a:effectLst/>
                        <a:latin typeface="+mn-lt"/>
                        <a:ea typeface="Times New Roman" panose="02020603050405020304" pitchFamily="18" charset="0"/>
                      </a:endParaRPr>
                    </a:p>
                  </a:txBody>
                  <a:tcPr marL="17134" marR="17134" marT="0" marB="0" anchor="ctr"/>
                </a:tc>
                <a:tc>
                  <a:txBody>
                    <a:bodyPr/>
                    <a:lstStyle/>
                    <a:p>
                      <a:pPr algn="ctr">
                        <a:spcAft>
                          <a:spcPts val="0"/>
                        </a:spcAft>
                      </a:pPr>
                      <a:r>
                        <a:rPr lang="nb-NO" sz="1050">
                          <a:effectLst/>
                        </a:rPr>
                        <a:t>Frist</a:t>
                      </a:r>
                      <a:endParaRPr lang="nb-NO" sz="1050">
                        <a:effectLst/>
                        <a:latin typeface="+mn-lt"/>
                        <a:ea typeface="Times New Roman" panose="02020603050405020304" pitchFamily="18" charset="0"/>
                      </a:endParaRPr>
                    </a:p>
                  </a:txBody>
                  <a:tcPr marL="17134" marR="17134" marT="0" marB="0" anchor="ctr"/>
                </a:tc>
                <a:extLst>
                  <a:ext uri="{0D108BD9-81ED-4DB2-BD59-A6C34878D82A}">
                    <a16:rowId xmlns:a16="http://schemas.microsoft.com/office/drawing/2014/main" val="10000"/>
                  </a:ext>
                </a:extLst>
              </a:tr>
              <a:tr h="336800">
                <a:tc>
                  <a:txBody>
                    <a:bodyPr/>
                    <a:lstStyle/>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r>
                        <a:rPr lang="nb-NO" sz="1000">
                          <a:effectLst/>
                        </a:rPr>
                        <a:t>Positiv/negativ/usikker</a:t>
                      </a: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extLst>
                  <a:ext uri="{0D108BD9-81ED-4DB2-BD59-A6C34878D82A}">
                    <a16:rowId xmlns:a16="http://schemas.microsoft.com/office/drawing/2014/main" val="10001"/>
                  </a:ext>
                </a:extLst>
              </a:tr>
              <a:tr h="336800">
                <a:tc>
                  <a:txBody>
                    <a:bodyPr/>
                    <a:lstStyle/>
                    <a:p>
                      <a:pPr>
                        <a:spcAft>
                          <a:spcPts val="0"/>
                        </a:spcAft>
                      </a:pPr>
                      <a:endParaRPr lang="nb-NO" sz="1000">
                        <a:effectLst/>
                      </a:endParaRPr>
                    </a:p>
                    <a:p>
                      <a:pPr>
                        <a:spcAft>
                          <a:spcPts val="0"/>
                        </a:spcAft>
                      </a:pPr>
                      <a:r>
                        <a:rPr lang="nb-NO" sz="1000">
                          <a:effectLst/>
                          <a:latin typeface="+mn-lt"/>
                        </a:rPr>
                        <a:t>Eks: Ledere i de gjeldende enheter</a:t>
                      </a:r>
                    </a:p>
                  </a:txBody>
                  <a:tcPr marL="17134" marR="17134" marT="0" marB="0"/>
                </a:tc>
                <a:tc>
                  <a:txBody>
                    <a:bodyPr/>
                    <a:lstStyle/>
                    <a:p>
                      <a:pPr>
                        <a:spcAft>
                          <a:spcPts val="0"/>
                        </a:spcAft>
                      </a:pPr>
                      <a:r>
                        <a:rPr lang="nb-NO" sz="1000">
                          <a:effectLst/>
                          <a:latin typeface="+mn-lt"/>
                        </a:rPr>
                        <a:t>Positiv, men travel derfor litt negativ</a:t>
                      </a:r>
                    </a:p>
                  </a:txBody>
                  <a:tcPr marL="17134" marR="17134" marT="0" marB="0"/>
                </a:tc>
                <a:tc>
                  <a:txBody>
                    <a:bodyPr/>
                    <a:lstStyle/>
                    <a:p>
                      <a:pPr>
                        <a:spcAft>
                          <a:spcPts val="0"/>
                        </a:spcAft>
                      </a:pPr>
                      <a:r>
                        <a:rPr lang="nb-NO" sz="1000">
                          <a:effectLst/>
                          <a:latin typeface="+mn-lt"/>
                          <a:ea typeface="Times New Roman" panose="02020603050405020304" pitchFamily="18" charset="0"/>
                        </a:rPr>
                        <a:t>Involveres </a:t>
                      </a:r>
                    </a:p>
                  </a:txBody>
                  <a:tcPr marL="17134" marR="17134" marT="0" marB="0"/>
                </a:tc>
                <a:tc>
                  <a:txBody>
                    <a:bodyPr/>
                    <a:lstStyle/>
                    <a:p>
                      <a:pPr>
                        <a:spcAft>
                          <a:spcPts val="0"/>
                        </a:spcAft>
                      </a:pPr>
                      <a:r>
                        <a:rPr lang="nb-NO" sz="1000">
                          <a:effectLst/>
                          <a:latin typeface="+mn-lt"/>
                        </a:rPr>
                        <a:t>høy</a:t>
                      </a:r>
                    </a:p>
                  </a:txBody>
                  <a:tcPr marL="17134" marR="17134" marT="0" marB="0"/>
                </a:tc>
                <a:tc>
                  <a:txBody>
                    <a:bodyPr/>
                    <a:lstStyle/>
                    <a:p>
                      <a:pPr>
                        <a:spcAft>
                          <a:spcPts val="0"/>
                        </a:spcAft>
                      </a:pPr>
                      <a:r>
                        <a:rPr lang="nb-NO" sz="1000">
                          <a:effectLst/>
                          <a:latin typeface="+mn-lt"/>
                        </a:rPr>
                        <a:t>prosjektleder</a:t>
                      </a:r>
                    </a:p>
                  </a:txBody>
                  <a:tcPr marL="17134" marR="17134" marT="0" marB="0"/>
                </a:tc>
                <a:tc>
                  <a:txBody>
                    <a:bodyPr/>
                    <a:lstStyle/>
                    <a:p>
                      <a:pPr>
                        <a:spcAft>
                          <a:spcPts val="0"/>
                        </a:spcAft>
                      </a:pPr>
                      <a:r>
                        <a:rPr lang="nb-NO" sz="1000">
                          <a:effectLst/>
                          <a:latin typeface="+mn-lt"/>
                        </a:rPr>
                        <a:t>Innen oppstart og </a:t>
                      </a:r>
                      <a:r>
                        <a:rPr lang="nb-NO" sz="1000" err="1">
                          <a:effectLst/>
                          <a:latin typeface="+mn-lt"/>
                        </a:rPr>
                        <a:t>månedtlig</a:t>
                      </a:r>
                      <a:r>
                        <a:rPr lang="nb-NO" sz="1000">
                          <a:effectLst/>
                          <a:latin typeface="+mn-lt"/>
                        </a:rPr>
                        <a:t>  </a:t>
                      </a:r>
                    </a:p>
                  </a:txBody>
                  <a:tcPr marL="17134" marR="17134" marT="0" marB="0"/>
                </a:tc>
                <a:extLst>
                  <a:ext uri="{0D108BD9-81ED-4DB2-BD59-A6C34878D82A}">
                    <a16:rowId xmlns:a16="http://schemas.microsoft.com/office/drawing/2014/main" val="10002"/>
                  </a:ext>
                </a:extLst>
              </a:tr>
              <a:tr h="336800">
                <a:tc>
                  <a:txBody>
                    <a:bodyPr/>
                    <a:lstStyle/>
                    <a:p>
                      <a:pPr>
                        <a:spcAft>
                          <a:spcPts val="0"/>
                        </a:spcAft>
                      </a:pPr>
                      <a:endParaRPr lang="nb-NO" sz="1000">
                        <a:effectLst/>
                      </a:endParaRPr>
                    </a:p>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extLst>
                  <a:ext uri="{0D108BD9-81ED-4DB2-BD59-A6C34878D82A}">
                    <a16:rowId xmlns:a16="http://schemas.microsoft.com/office/drawing/2014/main" val="10003"/>
                  </a:ext>
                </a:extLst>
              </a:tr>
              <a:tr h="336800">
                <a:tc>
                  <a:txBody>
                    <a:bodyPr/>
                    <a:lstStyle/>
                    <a:p>
                      <a:pPr>
                        <a:spcAft>
                          <a:spcPts val="0"/>
                        </a:spcAft>
                      </a:pPr>
                      <a:endParaRPr lang="nb-NO" sz="1000">
                        <a:effectLst/>
                      </a:endParaRPr>
                    </a:p>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extLst>
                  <a:ext uri="{0D108BD9-81ED-4DB2-BD59-A6C34878D82A}">
                    <a16:rowId xmlns:a16="http://schemas.microsoft.com/office/drawing/2014/main" val="10004"/>
                  </a:ext>
                </a:extLst>
              </a:tr>
              <a:tr h="336800">
                <a:tc>
                  <a:txBody>
                    <a:bodyPr/>
                    <a:lstStyle/>
                    <a:p>
                      <a:pPr>
                        <a:spcAft>
                          <a:spcPts val="0"/>
                        </a:spcAft>
                      </a:pPr>
                      <a:endParaRPr lang="nb-NO" sz="1000">
                        <a:effectLst/>
                      </a:endParaRPr>
                    </a:p>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tc>
                  <a:txBody>
                    <a:bodyPr/>
                    <a:lstStyle/>
                    <a:p>
                      <a:pPr>
                        <a:spcAft>
                          <a:spcPts val="0"/>
                        </a:spcAft>
                      </a:pPr>
                      <a:endParaRPr lang="nb-NO" sz="1000">
                        <a:effectLst/>
                        <a:latin typeface="+mn-lt"/>
                      </a:endParaRPr>
                    </a:p>
                  </a:txBody>
                  <a:tcPr marL="17134" marR="17134" marT="0" marB="0"/>
                </a:tc>
                <a:extLst>
                  <a:ext uri="{0D108BD9-81ED-4DB2-BD59-A6C34878D82A}">
                    <a16:rowId xmlns:a16="http://schemas.microsoft.com/office/drawing/2014/main" val="10005"/>
                  </a:ext>
                </a:extLst>
              </a:tr>
              <a:tr h="505200">
                <a:tc>
                  <a:txBody>
                    <a:bodyPr/>
                    <a:lstStyle/>
                    <a:p>
                      <a:pPr>
                        <a:spcAft>
                          <a:spcPts val="0"/>
                        </a:spcAft>
                      </a:pPr>
                      <a:endParaRPr lang="nb-NO" sz="1000">
                        <a:effectLst/>
                      </a:endParaRPr>
                    </a:p>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extLst>
                  <a:ext uri="{0D108BD9-81ED-4DB2-BD59-A6C34878D82A}">
                    <a16:rowId xmlns:a16="http://schemas.microsoft.com/office/drawing/2014/main" val="10006"/>
                  </a:ext>
                </a:extLst>
              </a:tr>
              <a:tr h="505200">
                <a:tc>
                  <a:txBody>
                    <a:bodyPr/>
                    <a:lstStyle/>
                    <a:p>
                      <a:pPr>
                        <a:spcAft>
                          <a:spcPts val="0"/>
                        </a:spcAft>
                      </a:pPr>
                      <a:endParaRPr lang="nb-NO" sz="1000">
                        <a:effectLst/>
                      </a:endParaRPr>
                    </a:p>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extLst>
                  <a:ext uri="{0D108BD9-81ED-4DB2-BD59-A6C34878D82A}">
                    <a16:rowId xmlns:a16="http://schemas.microsoft.com/office/drawing/2014/main" val="10007"/>
                  </a:ext>
                </a:extLst>
              </a:tr>
              <a:tr h="505200">
                <a:tc>
                  <a:txBody>
                    <a:bodyPr/>
                    <a:lstStyle/>
                    <a:p>
                      <a:pPr>
                        <a:spcAft>
                          <a:spcPts val="0"/>
                        </a:spcAft>
                      </a:pPr>
                      <a:endParaRPr lang="nb-NO" sz="1000">
                        <a:effectLst/>
                      </a:endParaRPr>
                    </a:p>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extLst>
                  <a:ext uri="{0D108BD9-81ED-4DB2-BD59-A6C34878D82A}">
                    <a16:rowId xmlns:a16="http://schemas.microsoft.com/office/drawing/2014/main" val="10008"/>
                  </a:ext>
                </a:extLst>
              </a:tr>
              <a:tr h="505200">
                <a:tc>
                  <a:txBody>
                    <a:bodyPr/>
                    <a:lstStyle/>
                    <a:p>
                      <a:pPr>
                        <a:spcAft>
                          <a:spcPts val="0"/>
                        </a:spcAft>
                      </a:pPr>
                      <a:endParaRPr lang="nb-NO" sz="1000">
                        <a:effectLst/>
                      </a:endParaRPr>
                    </a:p>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extLst>
                  <a:ext uri="{0D108BD9-81ED-4DB2-BD59-A6C34878D82A}">
                    <a16:rowId xmlns:a16="http://schemas.microsoft.com/office/drawing/2014/main" val="10009"/>
                  </a:ext>
                </a:extLst>
              </a:tr>
              <a:tr h="505200">
                <a:tc>
                  <a:txBody>
                    <a:bodyPr/>
                    <a:lstStyle/>
                    <a:p>
                      <a:pPr>
                        <a:spcAft>
                          <a:spcPts val="0"/>
                        </a:spcAft>
                      </a:pPr>
                      <a:endParaRPr lang="nb-NO" sz="1000">
                        <a:effectLst/>
                      </a:endParaRPr>
                    </a:p>
                    <a:p>
                      <a:pPr>
                        <a:spcAft>
                          <a:spcPts val="0"/>
                        </a:spcAft>
                      </a:pPr>
                      <a:endParaRPr lang="nb-NO" sz="1000">
                        <a:effectLst/>
                      </a:endParaRPr>
                    </a:p>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tc>
                  <a:txBody>
                    <a:bodyPr/>
                    <a:lstStyle/>
                    <a:p>
                      <a:pPr>
                        <a:spcAft>
                          <a:spcPts val="0"/>
                        </a:spcAft>
                      </a:pPr>
                      <a:endParaRPr lang="nb-NO" sz="1000">
                        <a:effectLst/>
                        <a:latin typeface="+mn-lt"/>
                        <a:ea typeface="Times New Roman" panose="02020603050405020304" pitchFamily="18" charset="0"/>
                      </a:endParaRPr>
                    </a:p>
                  </a:txBody>
                  <a:tcPr marL="17134" marR="17134"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7319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80AA30E-C193-434F-B858-633F7906C625}"/>
              </a:ext>
            </a:extLst>
          </p:cNvPr>
          <p:cNvSpPr>
            <a:spLocks noGrp="1"/>
          </p:cNvSpPr>
          <p:nvPr>
            <p:ph type="body" sz="quarter" idx="14"/>
          </p:nvPr>
        </p:nvSpPr>
        <p:spPr/>
        <p:txBody>
          <a:bodyPr/>
          <a:lstStyle/>
          <a:p>
            <a:r>
              <a:rPr lang="nb-NO"/>
              <a:t>Kommunikasjonsplan</a:t>
            </a:r>
          </a:p>
        </p:txBody>
      </p:sp>
      <p:sp>
        <p:nvSpPr>
          <p:cNvPr id="5" name="Plassholder for tekst 4">
            <a:extLst>
              <a:ext uri="{FF2B5EF4-FFF2-40B4-BE49-F238E27FC236}">
                <a16:creationId xmlns:a16="http://schemas.microsoft.com/office/drawing/2014/main" id="{5F20D97E-E49B-4146-988D-8F21E1108432}"/>
              </a:ext>
            </a:extLst>
          </p:cNvPr>
          <p:cNvSpPr>
            <a:spLocks noGrp="1"/>
          </p:cNvSpPr>
          <p:nvPr>
            <p:ph idx="1"/>
          </p:nvPr>
        </p:nvSpPr>
        <p:spPr/>
        <p:txBody>
          <a:bodyPr/>
          <a:lstStyle/>
          <a:p>
            <a:r>
              <a:rPr lang="nb-NO" sz="2400" b="1">
                <a:latin typeface="Georgia" panose="02040502050405020303" pitchFamily="18" charset="0"/>
              </a:rPr>
              <a:t>Kommunikasjon</a:t>
            </a:r>
            <a:r>
              <a:rPr lang="nb-NO" sz="2400">
                <a:latin typeface="Georgia" panose="02040502050405020303" pitchFamily="18" charset="0"/>
              </a:rPr>
              <a:t> er et godt virkemiddel for å "selge og markedsføre" </a:t>
            </a:r>
            <a:r>
              <a:rPr lang="nb-NO" sz="2400" b="1">
                <a:latin typeface="Georgia" panose="02040502050405020303" pitchFamily="18" charset="0"/>
              </a:rPr>
              <a:t>arbeidet deres til resten av organisasjonen</a:t>
            </a:r>
          </a:p>
          <a:p>
            <a:r>
              <a:rPr lang="nb-NO" sz="2400">
                <a:latin typeface="Georgia" panose="02040502050405020303" pitchFamily="18" charset="0"/>
              </a:rPr>
              <a:t>En kommunikasjonsplan er viktig for å holde interessentene orientert.</a:t>
            </a:r>
          </a:p>
          <a:p>
            <a:r>
              <a:rPr lang="nb-NO" sz="2400">
                <a:latin typeface="Georgia" panose="02040502050405020303" pitchFamily="18" charset="0"/>
              </a:rPr>
              <a:t>Se risikovurdering opp i mot kommunikasjonsplan</a:t>
            </a:r>
          </a:p>
          <a:p>
            <a:pPr marL="0" indent="0">
              <a:buNone/>
            </a:pPr>
            <a:endParaRPr lang="nb-NO"/>
          </a:p>
        </p:txBody>
      </p:sp>
      <p:sp>
        <p:nvSpPr>
          <p:cNvPr id="3" name="Plassholder for dato 2">
            <a:extLst>
              <a:ext uri="{FF2B5EF4-FFF2-40B4-BE49-F238E27FC236}">
                <a16:creationId xmlns:a16="http://schemas.microsoft.com/office/drawing/2014/main" id="{061FA3FE-9B0A-43E6-875B-3AEF4A6B48F3}"/>
              </a:ext>
            </a:extLst>
          </p:cNvPr>
          <p:cNvSpPr>
            <a:spLocks noGrp="1"/>
          </p:cNvSpPr>
          <p:nvPr>
            <p:ph type="dt" sz="half" idx="15"/>
          </p:nvPr>
        </p:nvSpPr>
        <p:spPr/>
        <p:txBody>
          <a:bodyPr/>
          <a:lstStyle/>
          <a:p>
            <a:fld id="{76F2B294-1B70-4F10-9832-818EBEB9EDC0}" type="datetime4">
              <a:rPr lang="nb-NO" smtClean="0"/>
              <a:pPr/>
              <a:t>2. mai 2023</a:t>
            </a:fld>
            <a:endParaRPr lang="nb-NO"/>
          </a:p>
        </p:txBody>
      </p:sp>
    </p:spTree>
    <p:extLst>
      <p:ext uri="{BB962C8B-B14F-4D97-AF65-F5344CB8AC3E}">
        <p14:creationId xmlns:p14="http://schemas.microsoft.com/office/powerpoint/2010/main" val="214200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1551600" y="424800"/>
            <a:ext cx="9115200" cy="860400"/>
          </a:xfrm>
        </p:spPr>
        <p:txBody>
          <a:bodyPr>
            <a:normAutofit/>
          </a:bodyPr>
          <a:lstStyle/>
          <a:p>
            <a:pPr>
              <a:spcAft>
                <a:spcPts val="600"/>
              </a:spcAft>
            </a:pPr>
            <a:r>
              <a:rPr lang="nb-NO"/>
              <a:t>Kommunikasjonsplan </a:t>
            </a:r>
          </a:p>
          <a:p>
            <a:pPr>
              <a:spcAft>
                <a:spcPts val="600"/>
              </a:spcAft>
            </a:pPr>
            <a:endParaRPr lang="nb-NO"/>
          </a:p>
        </p:txBody>
      </p:sp>
      <p:sp>
        <p:nvSpPr>
          <p:cNvPr id="14" name="Slide Number Placeholder 3">
            <a:extLst>
              <a:ext uri="{FF2B5EF4-FFF2-40B4-BE49-F238E27FC236}">
                <a16:creationId xmlns:a16="http://schemas.microsoft.com/office/drawing/2014/main" id="{7ADE5CB0-0D6E-4D44-8D7F-3DAF90E630E9}"/>
              </a:ext>
            </a:extLst>
          </p:cNvPr>
          <p:cNvSpPr>
            <a:spLocks noGrp="1"/>
          </p:cNvSpPr>
          <p:nvPr>
            <p:ph type="sldNum" sz="quarter" idx="17"/>
          </p:nvPr>
        </p:nvSpPr>
        <p:spPr>
          <a:xfrm>
            <a:off x="11445766" y="6356350"/>
            <a:ext cx="412529" cy="365125"/>
          </a:xfrm>
        </p:spPr>
        <p:txBody>
          <a:bodyPr/>
          <a:lstStyle/>
          <a:p>
            <a:pPr>
              <a:spcAft>
                <a:spcPts val="600"/>
              </a:spcAft>
            </a:pPr>
            <a:fld id="{475BF7DD-4747-455A-BE6F-BE3B9AFD3825}" type="slidenum">
              <a:rPr lang="nb-NO" smtClean="0"/>
              <a:pPr>
                <a:spcAft>
                  <a:spcPts val="600"/>
                </a:spcAft>
              </a:pPr>
              <a:t>15</a:t>
            </a:fld>
            <a:endParaRPr lang="nb-NO"/>
          </a:p>
        </p:txBody>
      </p:sp>
      <p:graphicFrame>
        <p:nvGraphicFramePr>
          <p:cNvPr id="4" name="Plassholder for innhold 3"/>
          <p:cNvGraphicFramePr>
            <a:graphicFrameLocks noGrp="1"/>
          </p:cNvGraphicFramePr>
          <p:nvPr>
            <p:ph idx="1"/>
          </p:nvPr>
        </p:nvGraphicFramePr>
        <p:xfrm>
          <a:off x="1525200" y="1285200"/>
          <a:ext cx="9590475" cy="5298054"/>
        </p:xfrm>
        <a:graphic>
          <a:graphicData uri="http://schemas.openxmlformats.org/drawingml/2006/table">
            <a:tbl>
              <a:tblPr firstRow="1">
                <a:tableStyleId>{073A0DAA-6AF3-43AB-8588-CEC1D06C72B9}</a:tableStyleId>
              </a:tblPr>
              <a:tblGrid>
                <a:gridCol w="2821364">
                  <a:extLst>
                    <a:ext uri="{9D8B030D-6E8A-4147-A177-3AD203B41FA5}">
                      <a16:colId xmlns:a16="http://schemas.microsoft.com/office/drawing/2014/main" val="20000"/>
                    </a:ext>
                  </a:extLst>
                </a:gridCol>
                <a:gridCol w="1515496">
                  <a:extLst>
                    <a:ext uri="{9D8B030D-6E8A-4147-A177-3AD203B41FA5}">
                      <a16:colId xmlns:a16="http://schemas.microsoft.com/office/drawing/2014/main" val="20001"/>
                    </a:ext>
                  </a:extLst>
                </a:gridCol>
                <a:gridCol w="1764551">
                  <a:extLst>
                    <a:ext uri="{9D8B030D-6E8A-4147-A177-3AD203B41FA5}">
                      <a16:colId xmlns:a16="http://schemas.microsoft.com/office/drawing/2014/main" val="20002"/>
                    </a:ext>
                  </a:extLst>
                </a:gridCol>
                <a:gridCol w="1068269">
                  <a:extLst>
                    <a:ext uri="{9D8B030D-6E8A-4147-A177-3AD203B41FA5}">
                      <a16:colId xmlns:a16="http://schemas.microsoft.com/office/drawing/2014/main" val="20003"/>
                    </a:ext>
                  </a:extLst>
                </a:gridCol>
                <a:gridCol w="1190056">
                  <a:extLst>
                    <a:ext uri="{9D8B030D-6E8A-4147-A177-3AD203B41FA5}">
                      <a16:colId xmlns:a16="http://schemas.microsoft.com/office/drawing/2014/main" val="20004"/>
                    </a:ext>
                  </a:extLst>
                </a:gridCol>
                <a:gridCol w="1230739">
                  <a:extLst>
                    <a:ext uri="{9D8B030D-6E8A-4147-A177-3AD203B41FA5}">
                      <a16:colId xmlns:a16="http://schemas.microsoft.com/office/drawing/2014/main" val="20005"/>
                    </a:ext>
                  </a:extLst>
                </a:gridCol>
              </a:tblGrid>
              <a:tr h="744159">
                <a:tc>
                  <a:txBody>
                    <a:bodyPr/>
                    <a:lstStyle/>
                    <a:p>
                      <a:pPr algn="ctr">
                        <a:spcAft>
                          <a:spcPts val="0"/>
                        </a:spcAft>
                      </a:pPr>
                      <a:r>
                        <a:rPr lang="nb-NO" sz="1000">
                          <a:effectLst/>
                        </a:rPr>
                        <a:t>Hendelser i arbeidet</a:t>
                      </a:r>
                      <a:endParaRPr lang="nb-NO" sz="1000">
                        <a:effectLst/>
                        <a:latin typeface="Times New Roman" panose="02020603050405020304" pitchFamily="18" charset="0"/>
                        <a:ea typeface="Times New Roman" panose="02020603050405020304" pitchFamily="18" charset="0"/>
                      </a:endParaRPr>
                    </a:p>
                  </a:txBody>
                  <a:tcPr marL="9265" marR="9265" marT="0" marB="0" anchor="ctr"/>
                </a:tc>
                <a:tc>
                  <a:txBody>
                    <a:bodyPr/>
                    <a:lstStyle/>
                    <a:p>
                      <a:pPr algn="ctr">
                        <a:spcAft>
                          <a:spcPts val="0"/>
                        </a:spcAft>
                      </a:pPr>
                      <a:r>
                        <a:rPr lang="nb-NO" sz="1000">
                          <a:effectLst/>
                        </a:rPr>
                        <a:t>Budskap</a:t>
                      </a:r>
                      <a:endParaRPr lang="nb-NO" sz="1000">
                        <a:effectLst/>
                        <a:latin typeface="Times New Roman" panose="02020603050405020304" pitchFamily="18" charset="0"/>
                        <a:ea typeface="Times New Roman" panose="02020603050405020304" pitchFamily="18" charset="0"/>
                      </a:endParaRPr>
                    </a:p>
                  </a:txBody>
                  <a:tcPr marL="9265" marR="9265" marT="0" marB="0" anchor="ctr"/>
                </a:tc>
                <a:tc>
                  <a:txBody>
                    <a:bodyPr/>
                    <a:lstStyle/>
                    <a:p>
                      <a:pPr algn="ctr">
                        <a:spcAft>
                          <a:spcPts val="0"/>
                        </a:spcAft>
                      </a:pPr>
                      <a:r>
                        <a:rPr lang="nb-NO" sz="1000">
                          <a:effectLst/>
                        </a:rPr>
                        <a:t>Målgruppe</a:t>
                      </a:r>
                      <a:endParaRPr lang="nb-NO" sz="1000">
                        <a:effectLst/>
                        <a:latin typeface="Times New Roman" panose="02020603050405020304" pitchFamily="18" charset="0"/>
                        <a:ea typeface="Times New Roman" panose="02020603050405020304" pitchFamily="18" charset="0"/>
                      </a:endParaRPr>
                    </a:p>
                  </a:txBody>
                  <a:tcPr marL="9265" marR="9265" marT="0" marB="0" anchor="ctr"/>
                </a:tc>
                <a:tc>
                  <a:txBody>
                    <a:bodyPr/>
                    <a:lstStyle/>
                    <a:p>
                      <a:pPr algn="ctr">
                        <a:spcAft>
                          <a:spcPts val="0"/>
                        </a:spcAft>
                      </a:pPr>
                      <a:r>
                        <a:rPr lang="nb-NO" sz="1000">
                          <a:effectLst/>
                        </a:rPr>
                        <a:t>Kanal</a:t>
                      </a:r>
                      <a:endParaRPr lang="nb-NO" sz="1000">
                        <a:effectLst/>
                        <a:latin typeface="Times New Roman" panose="02020603050405020304" pitchFamily="18" charset="0"/>
                        <a:ea typeface="Times New Roman" panose="02020603050405020304" pitchFamily="18" charset="0"/>
                      </a:endParaRPr>
                    </a:p>
                  </a:txBody>
                  <a:tcPr marL="9265" marR="9265" marT="0" marB="0" anchor="ctr"/>
                </a:tc>
                <a:tc>
                  <a:txBody>
                    <a:bodyPr/>
                    <a:lstStyle/>
                    <a:p>
                      <a:pPr algn="ctr">
                        <a:spcAft>
                          <a:spcPts val="0"/>
                        </a:spcAft>
                      </a:pPr>
                      <a:r>
                        <a:rPr lang="nb-NO" sz="1000">
                          <a:effectLst/>
                        </a:rPr>
                        <a:t>Ansvarlig</a:t>
                      </a:r>
                      <a:endParaRPr lang="nb-NO" sz="1000">
                        <a:effectLst/>
                        <a:latin typeface="Times New Roman" panose="02020603050405020304" pitchFamily="18" charset="0"/>
                        <a:ea typeface="Times New Roman" panose="02020603050405020304" pitchFamily="18" charset="0"/>
                      </a:endParaRPr>
                    </a:p>
                  </a:txBody>
                  <a:tcPr marL="9265" marR="9265" marT="0" marB="0" anchor="ctr"/>
                </a:tc>
                <a:tc>
                  <a:txBody>
                    <a:bodyPr/>
                    <a:lstStyle/>
                    <a:p>
                      <a:pPr algn="ctr">
                        <a:spcAft>
                          <a:spcPts val="0"/>
                        </a:spcAft>
                      </a:pPr>
                      <a:endParaRPr lang="nb-NO" sz="1000">
                        <a:effectLst/>
                      </a:endParaRPr>
                    </a:p>
                    <a:p>
                      <a:pPr algn="ctr">
                        <a:spcAft>
                          <a:spcPts val="0"/>
                        </a:spcAft>
                      </a:pPr>
                      <a:r>
                        <a:rPr lang="nb-NO" sz="1000">
                          <a:effectLst/>
                        </a:rPr>
                        <a:t>Dato/</a:t>
                      </a:r>
                    </a:p>
                    <a:p>
                      <a:pPr algn="ctr">
                        <a:spcAft>
                          <a:spcPts val="0"/>
                        </a:spcAft>
                      </a:pPr>
                      <a:r>
                        <a:rPr lang="nb-NO" sz="1000">
                          <a:effectLst/>
                        </a:rPr>
                        <a:t>hyppighet</a:t>
                      </a:r>
                    </a:p>
                    <a:p>
                      <a:pPr algn="ctr">
                        <a:spcAft>
                          <a:spcPts val="0"/>
                        </a:spcAft>
                      </a:pPr>
                      <a:endParaRPr lang="nb-NO" sz="1000">
                        <a:effectLst/>
                        <a:latin typeface="Times New Roman" panose="02020603050405020304" pitchFamily="18" charset="0"/>
                        <a:ea typeface="Times New Roman" panose="02020603050405020304" pitchFamily="18" charset="0"/>
                      </a:endParaRPr>
                    </a:p>
                  </a:txBody>
                  <a:tcPr marL="9265" marR="9265" marT="0" marB="0" anchor="ctr"/>
                </a:tc>
                <a:extLst>
                  <a:ext uri="{0D108BD9-81ED-4DB2-BD59-A6C34878D82A}">
                    <a16:rowId xmlns:a16="http://schemas.microsoft.com/office/drawing/2014/main" val="10000"/>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r>
                        <a:rPr lang="nb-NO" sz="1200">
                          <a:effectLst/>
                          <a:latin typeface="Times New Roman" panose="02020603050405020304" pitchFamily="18" charset="0"/>
                          <a:ea typeface="Times New Roman" panose="02020603050405020304" pitchFamily="18" charset="0"/>
                        </a:rPr>
                        <a:t>Eks: kommunisere tydelig prosjektets, mandat, mål, hensikt, ønskede gevinster osv.</a:t>
                      </a:r>
                    </a:p>
                  </a:txBody>
                  <a:tcPr marL="9265" marR="9265" marT="0" marB="0"/>
                </a:tc>
                <a:tc>
                  <a:txBody>
                    <a:bodyPr/>
                    <a:lstStyle/>
                    <a:p>
                      <a:pPr>
                        <a:spcAft>
                          <a:spcPts val="0"/>
                        </a:spcAft>
                      </a:pPr>
                      <a:r>
                        <a:rPr lang="nb-NO" sz="1200">
                          <a:effectLst/>
                        </a:rPr>
                        <a:t>Bedre kontinuitet skaper bedre tjenester og bedre arbeidshverdager</a:t>
                      </a:r>
                    </a:p>
                  </a:txBody>
                  <a:tcPr marL="9265" marR="9265" marT="0" marB="0"/>
                </a:tc>
                <a:tc>
                  <a:txBody>
                    <a:bodyPr/>
                    <a:lstStyle/>
                    <a:p>
                      <a:pPr>
                        <a:spcAft>
                          <a:spcPts val="0"/>
                        </a:spcAft>
                      </a:pPr>
                      <a:r>
                        <a:rPr lang="nb-NO" sz="1100">
                          <a:effectLst/>
                        </a:rPr>
                        <a:t>Alle på sykehjem og i hjemmetjenesten</a:t>
                      </a:r>
                    </a:p>
                  </a:txBody>
                  <a:tcPr marL="9265" marR="9265" marT="0" marB="0"/>
                </a:tc>
                <a:tc>
                  <a:txBody>
                    <a:bodyPr/>
                    <a:lstStyle/>
                    <a:p>
                      <a:pPr lvl="0">
                        <a:spcAft>
                          <a:spcPts val="0"/>
                        </a:spcAft>
                        <a:buNone/>
                      </a:pPr>
                      <a:r>
                        <a:rPr lang="nb-NO" sz="1100">
                          <a:effectLst/>
                        </a:rPr>
                        <a:t>Avdelingsmøter, mail, teams(sjekke ut hvor de ønsker å få informasjon)</a:t>
                      </a:r>
                    </a:p>
                  </a:txBody>
                  <a:tcPr marL="9265" marR="9265" marT="0" marB="0"/>
                </a:tc>
                <a:tc>
                  <a:txBody>
                    <a:bodyPr/>
                    <a:lstStyle/>
                    <a:p>
                      <a:pPr lvl="0">
                        <a:spcAft>
                          <a:spcPts val="0"/>
                        </a:spcAft>
                        <a:buNone/>
                      </a:pPr>
                      <a:r>
                        <a:rPr lang="nb-NO" sz="1100">
                          <a:effectLst/>
                        </a:rPr>
                        <a:t>Prosjektleder eller kommunikasjons-ansvarlig i prosjektet</a:t>
                      </a:r>
                    </a:p>
                  </a:txBody>
                  <a:tcPr marL="9265" marR="9265" marT="0" marB="0"/>
                </a:tc>
                <a:tc>
                  <a:txBody>
                    <a:bodyPr/>
                    <a:lstStyle/>
                    <a:p>
                      <a:pPr>
                        <a:spcAft>
                          <a:spcPts val="0"/>
                        </a:spcAft>
                      </a:pPr>
                      <a:r>
                        <a:rPr lang="nb-NO" sz="1100">
                          <a:effectLst/>
                          <a:latin typeface="Times New Roman" panose="02020603050405020304" pitchFamily="18" charset="0"/>
                          <a:ea typeface="Times New Roman" panose="02020603050405020304" pitchFamily="18" charset="0"/>
                        </a:rPr>
                        <a:t>Ukentlig status og månedlig deltakelse i avdelingsmøter</a:t>
                      </a:r>
                    </a:p>
                  </a:txBody>
                  <a:tcPr marL="9265" marR="9265" marT="0" marB="0"/>
                </a:tc>
                <a:extLst>
                  <a:ext uri="{0D108BD9-81ED-4DB2-BD59-A6C34878D82A}">
                    <a16:rowId xmlns:a16="http://schemas.microsoft.com/office/drawing/2014/main" val="10001"/>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2"/>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3"/>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4"/>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5"/>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6"/>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7"/>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8"/>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09"/>
                  </a:ext>
                </a:extLst>
              </a:tr>
              <a:tr h="412855">
                <a:tc>
                  <a:txBody>
                    <a:bodyPr/>
                    <a:lstStyle/>
                    <a:p>
                      <a:pPr>
                        <a:spcAft>
                          <a:spcPts val="0"/>
                        </a:spcAft>
                      </a:pPr>
                      <a:endParaRPr lang="nb-NO" sz="700">
                        <a:effectLst/>
                      </a:endParaRPr>
                    </a:p>
                    <a:p>
                      <a:pPr>
                        <a:spcAft>
                          <a:spcPts val="0"/>
                        </a:spcAft>
                      </a:pPr>
                      <a:endParaRPr lang="nb-NO" sz="700">
                        <a:effectLst/>
                      </a:endParaRPr>
                    </a:p>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tc>
                  <a:txBody>
                    <a:bodyPr/>
                    <a:lstStyle/>
                    <a:p>
                      <a:pPr>
                        <a:spcAft>
                          <a:spcPts val="0"/>
                        </a:spcAft>
                      </a:pPr>
                      <a:endParaRPr lang="nb-NO" sz="700">
                        <a:effectLst/>
                        <a:latin typeface="Times New Roman" panose="02020603050405020304" pitchFamily="18" charset="0"/>
                        <a:ea typeface="Times New Roman" panose="02020603050405020304" pitchFamily="18" charset="0"/>
                      </a:endParaRPr>
                    </a:p>
                  </a:txBody>
                  <a:tcPr marL="9265" marR="9265" marT="0" marB="0"/>
                </a:tc>
                <a:extLst>
                  <a:ext uri="{0D108BD9-81ED-4DB2-BD59-A6C34878D82A}">
                    <a16:rowId xmlns:a16="http://schemas.microsoft.com/office/drawing/2014/main" val="10010"/>
                  </a:ext>
                </a:extLst>
              </a:tr>
            </a:tbl>
          </a:graphicData>
        </a:graphic>
      </p:graphicFrame>
      <p:sp>
        <p:nvSpPr>
          <p:cNvPr id="9" name="Date Placeholder 3" hidden="1">
            <a:extLst>
              <a:ext uri="{FF2B5EF4-FFF2-40B4-BE49-F238E27FC236}">
                <a16:creationId xmlns:a16="http://schemas.microsoft.com/office/drawing/2014/main" id="{30D0E57C-6197-4830-B674-78905904C389}"/>
              </a:ext>
            </a:extLst>
          </p:cNvPr>
          <p:cNvSpPr>
            <a:spLocks noGrp="1"/>
          </p:cNvSpPr>
          <p:nvPr>
            <p:ph type="dt" sz="half" idx="15"/>
          </p:nvPr>
        </p:nvSpPr>
        <p:spPr/>
        <p:txBody>
          <a:bodyPr/>
          <a:lstStyle/>
          <a:p>
            <a:pPr>
              <a:spcAft>
                <a:spcPts val="600"/>
              </a:spcAft>
            </a:pPr>
            <a:fld id="{76F2B294-1B70-4F10-9832-818EBEB9EDC0}" type="datetime4">
              <a:rPr lang="nb-NO" smtClean="0"/>
              <a:pPr>
                <a:spcAft>
                  <a:spcPts val="600"/>
                </a:spcAft>
              </a:pPr>
              <a:t>2. mai 2023</a:t>
            </a:fld>
            <a:endParaRPr lang="nb-NO"/>
          </a:p>
        </p:txBody>
      </p:sp>
    </p:spTree>
    <p:extLst>
      <p:ext uri="{BB962C8B-B14F-4D97-AF65-F5344CB8AC3E}">
        <p14:creationId xmlns:p14="http://schemas.microsoft.com/office/powerpoint/2010/main" val="399360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p:txBody>
          <a:bodyPr/>
          <a:lstStyle/>
          <a:p>
            <a:r>
              <a:rPr lang="nb-NO"/>
              <a:t>Milepælsplan</a:t>
            </a:r>
          </a:p>
        </p:txBody>
      </p:sp>
      <p:graphicFrame>
        <p:nvGraphicFramePr>
          <p:cNvPr id="5" name="Plassholder for innhold 4"/>
          <p:cNvGraphicFramePr>
            <a:graphicFrameLocks noGrp="1"/>
          </p:cNvGraphicFramePr>
          <p:nvPr>
            <p:ph idx="1"/>
          </p:nvPr>
        </p:nvGraphicFramePr>
        <p:xfrm>
          <a:off x="1552037" y="1467577"/>
          <a:ext cx="9114763" cy="4920287"/>
        </p:xfrm>
        <a:graphic>
          <a:graphicData uri="http://schemas.openxmlformats.org/drawingml/2006/table">
            <a:tbl>
              <a:tblPr firstRow="1" firstCol="1" bandRow="1"/>
              <a:tblGrid>
                <a:gridCol w="6676153">
                  <a:extLst>
                    <a:ext uri="{9D8B030D-6E8A-4147-A177-3AD203B41FA5}">
                      <a16:colId xmlns:a16="http://schemas.microsoft.com/office/drawing/2014/main" val="20000"/>
                    </a:ext>
                  </a:extLst>
                </a:gridCol>
                <a:gridCol w="758792">
                  <a:extLst>
                    <a:ext uri="{9D8B030D-6E8A-4147-A177-3AD203B41FA5}">
                      <a16:colId xmlns:a16="http://schemas.microsoft.com/office/drawing/2014/main" val="20001"/>
                    </a:ext>
                  </a:extLst>
                </a:gridCol>
                <a:gridCol w="805448">
                  <a:extLst>
                    <a:ext uri="{9D8B030D-6E8A-4147-A177-3AD203B41FA5}">
                      <a16:colId xmlns:a16="http://schemas.microsoft.com/office/drawing/2014/main" val="20002"/>
                    </a:ext>
                  </a:extLst>
                </a:gridCol>
                <a:gridCol w="874370">
                  <a:extLst>
                    <a:ext uri="{9D8B030D-6E8A-4147-A177-3AD203B41FA5}">
                      <a16:colId xmlns:a16="http://schemas.microsoft.com/office/drawing/2014/main" val="20003"/>
                    </a:ext>
                  </a:extLst>
                </a:gridCol>
              </a:tblGrid>
              <a:tr h="333047">
                <a:tc>
                  <a:txBody>
                    <a:bodyPr/>
                    <a:lstStyle/>
                    <a:p>
                      <a:pPr>
                        <a:spcAft>
                          <a:spcPts val="0"/>
                        </a:spcAft>
                      </a:pPr>
                      <a:r>
                        <a:rPr lang="nb-NO" sz="1000" b="1">
                          <a:effectLst/>
                          <a:latin typeface="LyonText-Regular"/>
                          <a:ea typeface="Times New Roman" panose="02020603050405020304" pitchFamily="18" charset="0"/>
                          <a:cs typeface="LyonText-Regular"/>
                        </a:rPr>
                        <a:t>MILEPÆL:</a:t>
                      </a:r>
                    </a:p>
                    <a:p>
                      <a:pPr>
                        <a:spcAft>
                          <a:spcPts val="0"/>
                        </a:spcAft>
                      </a:pPr>
                      <a:r>
                        <a:rPr lang="nb-NO" sz="1000" b="1">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b="1">
                          <a:effectLst/>
                          <a:latin typeface="LyonText-Regular"/>
                          <a:ea typeface="Times New Roman" panose="02020603050405020304" pitchFamily="18" charset="0"/>
                        </a:rPr>
                        <a:t>Starter</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b="1">
                          <a:effectLst/>
                          <a:latin typeface="LyonText-Regular"/>
                          <a:ea typeface="Times New Roman" panose="02020603050405020304" pitchFamily="18" charset="0"/>
                          <a:cs typeface="LyonText-Regular"/>
                        </a:rPr>
                        <a:t>Avsluttes</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b="1">
                          <a:effectLst/>
                          <a:latin typeface="LyonText-Regular"/>
                          <a:ea typeface="Times New Roman" panose="02020603050405020304" pitchFamily="18" charset="0"/>
                          <a:cs typeface="LyonText-Regular"/>
                        </a:rPr>
                        <a:t>Ansvar</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047">
                <a:tc>
                  <a:txBody>
                    <a:bodyPr/>
                    <a:lstStyle/>
                    <a:p>
                      <a:pPr>
                        <a:spcAft>
                          <a:spcPts val="0"/>
                        </a:spcAft>
                      </a:pPr>
                      <a:r>
                        <a:rPr lang="nb-NO" sz="1000" b="1" kern="1200">
                          <a:solidFill>
                            <a:schemeClr val="tx1"/>
                          </a:solidFill>
                          <a:effectLst/>
                          <a:latin typeface="LyonText-Regular"/>
                          <a:ea typeface="Times New Roman" panose="02020603050405020304" pitchFamily="18" charset="0"/>
                          <a:cs typeface="LyonText-Regular"/>
                        </a:rPr>
                        <a:t>MILEPÆL</a:t>
                      </a:r>
                      <a:r>
                        <a:rPr lang="nb-NO" sz="1050" b="1">
                          <a:effectLst/>
                          <a:latin typeface="LyonText-Regular"/>
                          <a:ea typeface="Times New Roman" panose="02020603050405020304" pitchFamily="18" charset="0"/>
                          <a:cs typeface="LyonText-Regular"/>
                        </a:rPr>
                        <a:t>:</a:t>
                      </a:r>
                    </a:p>
                    <a:p>
                      <a:pPr marL="0" marR="0" lvl="0" indent="0" algn="l" defTabSz="901295" rtl="0" eaLnBrk="1" fontAlgn="auto" latinLnBrk="0" hangingPunct="1">
                        <a:lnSpc>
                          <a:spcPct val="100000"/>
                        </a:lnSpc>
                        <a:spcBef>
                          <a:spcPts val="0"/>
                        </a:spcBef>
                        <a:spcAft>
                          <a:spcPts val="0"/>
                        </a:spcAft>
                        <a:buClrTx/>
                        <a:buSzTx/>
                        <a:buFontTx/>
                        <a:buNone/>
                        <a:tabLst/>
                        <a:defRPr/>
                      </a:pPr>
                      <a:r>
                        <a:rPr lang="nb-NO" sz="1050" b="1">
                          <a:effectLst/>
                          <a:latin typeface="LyonText-Regular"/>
                          <a:ea typeface="Times New Roman" panose="02020603050405020304" pitchFamily="18" charset="0"/>
                        </a:rPr>
                        <a:t>Eks: </a:t>
                      </a:r>
                      <a:r>
                        <a:rPr lang="nb-NO" sz="1050">
                          <a:effectLst/>
                          <a:latin typeface="Times New Roman" panose="02020603050405020304" pitchFamily="18" charset="0"/>
                          <a:ea typeface="Times New Roman" panose="02020603050405020304" pitchFamily="18" charset="0"/>
                        </a:rPr>
                        <a:t>Alle i enheten er informert om hensikten med prosjektet før oppstart</a:t>
                      </a:r>
                      <a:endParaRPr lang="nb-NO" sz="1050" b="1">
                        <a:effectLst/>
                        <a:latin typeface="LyonText-Regular"/>
                        <a:ea typeface="Times New Roman" panose="02020603050405020304" pitchFamily="18" charset="0"/>
                        <a:cs typeface="LyonText-Regular"/>
                      </a:endParaRPr>
                    </a:p>
                    <a:p>
                      <a:pPr>
                        <a:spcAft>
                          <a:spcPts val="0"/>
                        </a:spcAft>
                      </a:pPr>
                      <a:endParaRPr lang="nb-NO" sz="1050" b="1">
                        <a:effectLst/>
                        <a:latin typeface="LyonText-Regular"/>
                        <a:ea typeface="Times New Roman" panose="02020603050405020304" pitchFamily="18" charset="0"/>
                      </a:endParaRPr>
                    </a:p>
                    <a:p>
                      <a:pPr>
                        <a:spcAft>
                          <a:spcPts val="0"/>
                        </a:spcAft>
                      </a:pPr>
                      <a:endParaRPr lang="nb-NO" sz="105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100">
                          <a:effectLst/>
                          <a:latin typeface="Times New Roman" panose="02020603050405020304" pitchFamily="18" charset="0"/>
                          <a:ea typeface="Times New Roman" panose="02020603050405020304" pitchFamily="18" charset="0"/>
                        </a:rPr>
                        <a:t>1 måned før tiltak/</a:t>
                      </a:r>
                    </a:p>
                    <a:p>
                      <a:pPr>
                        <a:spcAft>
                          <a:spcPts val="0"/>
                        </a:spcAft>
                      </a:pPr>
                      <a:r>
                        <a:rPr lang="nb-NO" sz="1100">
                          <a:effectLst/>
                          <a:latin typeface="Times New Roman" panose="02020603050405020304" pitchFamily="18" charset="0"/>
                          <a:ea typeface="Times New Roman" panose="02020603050405020304" pitchFamily="18" charset="0"/>
                        </a:rPr>
                        <a:t>aktiviteter settes i gang</a:t>
                      </a: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Ved prosjektstart</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Prosjektleder</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a:t>
                      </a:r>
                      <a:endParaRPr lang="nb-NO" sz="1100">
                        <a:effectLst/>
                        <a:latin typeface="Times New Roman" panose="02020603050405020304" pitchFamily="18" charset="0"/>
                        <a:ea typeface="Times New Roman" panose="02020603050405020304" pitchFamily="18" charset="0"/>
                      </a:endParaRPr>
                    </a:p>
                    <a:p>
                      <a:pPr>
                        <a:spcAft>
                          <a:spcPts val="0"/>
                        </a:spcAft>
                      </a:pPr>
                      <a:endParaRPr lang="nb-NO" sz="1000">
                        <a:effectLst/>
                        <a:latin typeface="LyonText-Regular"/>
                        <a:ea typeface="Times New Roman" panose="02020603050405020304" pitchFamily="18" charset="0"/>
                        <a:cs typeface="LyonText-Regular"/>
                      </a:endParaRPr>
                    </a:p>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 </a:t>
                      </a:r>
                      <a:endParaRPr lang="nb-NO" sz="1100">
                        <a:effectLst/>
                        <a:latin typeface="Times New Roman" panose="02020603050405020304" pitchFamily="18" charset="0"/>
                        <a:ea typeface="Times New Roman" panose="02020603050405020304" pitchFamily="18" charset="0"/>
                      </a:endParaRPr>
                    </a:p>
                    <a:p>
                      <a:pPr>
                        <a:spcAft>
                          <a:spcPts val="0"/>
                        </a:spcAft>
                      </a:pPr>
                      <a:endParaRPr lang="nb-NO" sz="1000">
                        <a:effectLst/>
                        <a:latin typeface="LyonText-Regular"/>
                        <a:ea typeface="Times New Roman" panose="02020603050405020304" pitchFamily="18" charset="0"/>
                        <a:cs typeface="LyonText-Regular"/>
                      </a:endParaRPr>
                    </a:p>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 </a:t>
                      </a:r>
                      <a:r>
                        <a:rPr lang="nb-NO" sz="1000">
                          <a:effectLst/>
                          <a:latin typeface="LyonText-Regular"/>
                          <a:ea typeface="Times New Roman" panose="02020603050405020304" pitchFamily="18" charset="0"/>
                          <a:cs typeface="LyonText-Regular"/>
                        </a:rPr>
                        <a:t> </a:t>
                      </a:r>
                    </a:p>
                    <a:p>
                      <a:pPr>
                        <a:spcAft>
                          <a:spcPts val="0"/>
                        </a:spcAft>
                      </a:pPr>
                      <a:endParaRPr lang="nb-NO" sz="1000">
                        <a:effectLst/>
                        <a:latin typeface="LyonText-Regular"/>
                        <a:ea typeface="Times New Roman" panose="02020603050405020304" pitchFamily="18" charset="0"/>
                      </a:endParaRPr>
                    </a:p>
                    <a:p>
                      <a:pPr>
                        <a:spcAft>
                          <a:spcPts val="0"/>
                        </a:spcAft>
                      </a:pP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 </a:t>
                      </a:r>
                      <a:r>
                        <a:rPr lang="nb-NO" sz="1000">
                          <a:effectLst/>
                          <a:latin typeface="LyonText-Regular"/>
                          <a:ea typeface="Times New Roman" panose="02020603050405020304" pitchFamily="18" charset="0"/>
                          <a:cs typeface="LyonText-Regular"/>
                        </a:rPr>
                        <a:t> </a:t>
                      </a:r>
                    </a:p>
                    <a:p>
                      <a:pPr>
                        <a:spcAft>
                          <a:spcPts val="0"/>
                        </a:spcAft>
                      </a:pPr>
                      <a:endParaRPr lang="nb-NO" sz="1000">
                        <a:effectLst/>
                        <a:latin typeface="LyonText-Regular"/>
                        <a:ea typeface="Times New Roman" panose="02020603050405020304" pitchFamily="18" charset="0"/>
                      </a:endParaRPr>
                    </a:p>
                    <a:p>
                      <a:pPr>
                        <a:spcAft>
                          <a:spcPts val="0"/>
                        </a:spcAft>
                      </a:pP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 </a:t>
                      </a:r>
                      <a:r>
                        <a:rPr lang="nb-NO" sz="1000">
                          <a:effectLst/>
                          <a:latin typeface="LyonText-Regular"/>
                          <a:ea typeface="Times New Roman" panose="02020603050405020304" pitchFamily="18" charset="0"/>
                          <a:cs typeface="LyonText-Regular"/>
                        </a:rPr>
                        <a:t> </a:t>
                      </a:r>
                    </a:p>
                    <a:p>
                      <a:pPr>
                        <a:spcAft>
                          <a:spcPts val="0"/>
                        </a:spcAft>
                      </a:pPr>
                      <a:endParaRPr lang="nb-NO" sz="1000">
                        <a:effectLst/>
                        <a:latin typeface="LyonText-Regular"/>
                        <a:ea typeface="Times New Roman" panose="02020603050405020304" pitchFamily="18" charset="0"/>
                      </a:endParaRPr>
                    </a:p>
                    <a:p>
                      <a:pPr>
                        <a:spcAft>
                          <a:spcPts val="0"/>
                        </a:spcAft>
                      </a:pP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 </a:t>
                      </a:r>
                    </a:p>
                    <a:p>
                      <a:pPr>
                        <a:spcAft>
                          <a:spcPts val="0"/>
                        </a:spcAft>
                      </a:pPr>
                      <a:endParaRPr lang="nb-NO" sz="1000" b="1">
                        <a:effectLst/>
                        <a:latin typeface="LyonText-Regular"/>
                        <a:ea typeface="Times New Roman" panose="02020603050405020304" pitchFamily="18" charset="0"/>
                      </a:endParaRPr>
                    </a:p>
                    <a:p>
                      <a:pPr>
                        <a:spcAft>
                          <a:spcPts val="0"/>
                        </a:spcAft>
                      </a:pPr>
                      <a:endParaRPr lang="nb-NO" sz="1100" b="1">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a:t>
                      </a:r>
                    </a:p>
                    <a:p>
                      <a:pPr>
                        <a:spcAft>
                          <a:spcPts val="0"/>
                        </a:spcAft>
                      </a:pPr>
                      <a:endParaRPr lang="nb-NO" sz="1000" b="1">
                        <a:effectLst/>
                        <a:latin typeface="LyonText-Regular"/>
                        <a:ea typeface="Times New Roman" panose="02020603050405020304" pitchFamily="18" charset="0"/>
                      </a:endParaRPr>
                    </a:p>
                    <a:p>
                      <a:pPr>
                        <a:spcAft>
                          <a:spcPts val="0"/>
                        </a:spcAft>
                      </a:pPr>
                      <a:endParaRPr lang="nb-NO" sz="1100" b="1">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3047">
                <a:tc>
                  <a:txBody>
                    <a:bodyPr/>
                    <a:lstStyle/>
                    <a:p>
                      <a:pPr>
                        <a:spcAft>
                          <a:spcPts val="0"/>
                        </a:spcAft>
                      </a:pPr>
                      <a:r>
                        <a:rPr lang="nb-NO" sz="1000" b="1">
                          <a:effectLst/>
                          <a:latin typeface="LyonText-Regular"/>
                          <a:ea typeface="Times New Roman" panose="02020603050405020304" pitchFamily="18" charset="0"/>
                          <a:cs typeface="LyonText-Regular"/>
                        </a:rPr>
                        <a:t>MILEPÆL:</a:t>
                      </a:r>
                    </a:p>
                    <a:p>
                      <a:pPr>
                        <a:spcAft>
                          <a:spcPts val="0"/>
                        </a:spcAft>
                      </a:pPr>
                      <a:endParaRPr lang="nb-NO" sz="1000" b="1">
                        <a:effectLst/>
                        <a:latin typeface="LyonText-Regular"/>
                        <a:ea typeface="Times New Roman" panose="02020603050405020304" pitchFamily="18" charset="0"/>
                      </a:endParaRPr>
                    </a:p>
                    <a:p>
                      <a:pPr>
                        <a:spcAft>
                          <a:spcPts val="0"/>
                        </a:spcAft>
                      </a:pPr>
                      <a:endParaRPr lang="nb-NO" sz="1100" b="1">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000">
                          <a:effectLst/>
                          <a:latin typeface="LyonText-Regular"/>
                          <a:ea typeface="Times New Roman" panose="02020603050405020304" pitchFamily="18" charset="0"/>
                          <a:cs typeface="LyonText-Regular"/>
                        </a:rPr>
                        <a:t> </a:t>
                      </a:r>
                      <a:endParaRPr lang="nb-NO" sz="1100">
                        <a:effectLst/>
                        <a:latin typeface="Times New Roman" panose="02020603050405020304" pitchFamily="18" charset="0"/>
                        <a:ea typeface="Times New Roman" panose="02020603050405020304" pitchFamily="18" charset="0"/>
                      </a:endParaRPr>
                    </a:p>
                  </a:txBody>
                  <a:tcPr marL="67039" marR="6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935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p:txBody>
          <a:bodyPr>
            <a:normAutofit/>
          </a:bodyPr>
          <a:lstStyle/>
          <a:p>
            <a:pPr>
              <a:lnSpc>
                <a:spcPct val="90000"/>
              </a:lnSpc>
              <a:spcAft>
                <a:spcPts val="600"/>
              </a:spcAft>
            </a:pPr>
            <a:r>
              <a:rPr lang="nb-NO"/>
              <a:t>Aktivitetsplan for hver milepæl</a:t>
            </a:r>
          </a:p>
        </p:txBody>
      </p:sp>
      <p:graphicFrame>
        <p:nvGraphicFramePr>
          <p:cNvPr id="5" name="Plassholder for innhold 4"/>
          <p:cNvGraphicFramePr>
            <a:graphicFrameLocks noGrp="1"/>
          </p:cNvGraphicFramePr>
          <p:nvPr>
            <p:ph idx="1"/>
          </p:nvPr>
        </p:nvGraphicFramePr>
        <p:xfrm>
          <a:off x="1414030" y="854220"/>
          <a:ext cx="9114454" cy="5878782"/>
        </p:xfrm>
        <a:graphic>
          <a:graphicData uri="http://schemas.openxmlformats.org/drawingml/2006/table">
            <a:tbl>
              <a:tblPr firstRow="1" firstCol="1" bandRow="1"/>
              <a:tblGrid>
                <a:gridCol w="4062811">
                  <a:extLst>
                    <a:ext uri="{9D8B030D-6E8A-4147-A177-3AD203B41FA5}">
                      <a16:colId xmlns:a16="http://schemas.microsoft.com/office/drawing/2014/main" val="20000"/>
                    </a:ext>
                  </a:extLst>
                </a:gridCol>
                <a:gridCol w="1376110">
                  <a:extLst>
                    <a:ext uri="{9D8B030D-6E8A-4147-A177-3AD203B41FA5}">
                      <a16:colId xmlns:a16="http://schemas.microsoft.com/office/drawing/2014/main" val="20001"/>
                    </a:ext>
                  </a:extLst>
                </a:gridCol>
                <a:gridCol w="1996630">
                  <a:extLst>
                    <a:ext uri="{9D8B030D-6E8A-4147-A177-3AD203B41FA5}">
                      <a16:colId xmlns:a16="http://schemas.microsoft.com/office/drawing/2014/main" val="20002"/>
                    </a:ext>
                  </a:extLst>
                </a:gridCol>
                <a:gridCol w="1678903">
                  <a:extLst>
                    <a:ext uri="{9D8B030D-6E8A-4147-A177-3AD203B41FA5}">
                      <a16:colId xmlns:a16="http://schemas.microsoft.com/office/drawing/2014/main" val="20003"/>
                    </a:ext>
                  </a:extLst>
                </a:gridCol>
              </a:tblGrid>
              <a:tr h="1047404">
                <a:tc gridSpan="4">
                  <a:txBody>
                    <a:bodyPr/>
                    <a:lstStyle/>
                    <a:p>
                      <a:pPr>
                        <a:spcAft>
                          <a:spcPts val="0"/>
                        </a:spcAft>
                      </a:pPr>
                      <a:r>
                        <a:rPr lang="nb-NO" sz="2200" b="1">
                          <a:effectLst/>
                          <a:latin typeface="LyonText-Regular"/>
                          <a:ea typeface="Times New Roman" panose="02020603050405020304" pitchFamily="18" charset="0"/>
                          <a:cs typeface="LyonText-Regular"/>
                        </a:rPr>
                        <a:t>MILEPÆL: Eks. Alle i enheten er informert om hensikten med prosjektet før oppstart</a:t>
                      </a:r>
                    </a:p>
                    <a:p>
                      <a:pPr>
                        <a:spcAft>
                          <a:spcPts val="0"/>
                        </a:spcAft>
                      </a:pPr>
                      <a:endParaRPr lang="nb-NO" sz="2800">
                        <a:effectLst/>
                        <a:latin typeface="Times New Roman" panose="02020603050405020304" pitchFamily="18" charset="0"/>
                        <a:ea typeface="Times New Roman" panose="02020603050405020304" pitchFamily="18" charset="0"/>
                      </a:endParaRPr>
                    </a:p>
                    <a:p>
                      <a:pPr>
                        <a:spcAft>
                          <a:spcPts val="0"/>
                        </a:spcAft>
                      </a:pPr>
                      <a:r>
                        <a:rPr lang="nb-NO" sz="2200" b="1">
                          <a:effectLst/>
                          <a:latin typeface="LyonText-Regular"/>
                          <a:ea typeface="Times New Roman" panose="02020603050405020304" pitchFamily="18" charset="0"/>
                          <a:cs typeface="LyonText-Regular"/>
                        </a:rPr>
                        <a:t>Starter: </a:t>
                      </a:r>
                      <a:r>
                        <a:rPr lang="nb-NO" sz="2200" b="1" err="1">
                          <a:effectLst/>
                          <a:latin typeface="LyonText-Regular"/>
                          <a:ea typeface="Times New Roman" panose="02020603050405020304" pitchFamily="18" charset="0"/>
                          <a:cs typeface="LyonText-Regular"/>
                        </a:rPr>
                        <a:t>xx.xx.xx</a:t>
                      </a:r>
                      <a:r>
                        <a:rPr lang="nb-NO" sz="2200" b="1">
                          <a:effectLst/>
                          <a:latin typeface="LyonText-Regular"/>
                          <a:ea typeface="Times New Roman" panose="02020603050405020304" pitchFamily="18" charset="0"/>
                          <a:cs typeface="LyonText-Regular"/>
                        </a:rPr>
                        <a:t>(1 </a:t>
                      </a:r>
                      <a:r>
                        <a:rPr lang="nb-NO" sz="2200" b="1" err="1">
                          <a:effectLst/>
                          <a:latin typeface="LyonText-Regular"/>
                          <a:ea typeface="Times New Roman" panose="02020603050405020304" pitchFamily="18" charset="0"/>
                          <a:cs typeface="LyonText-Regular"/>
                        </a:rPr>
                        <a:t>mnd</a:t>
                      </a:r>
                      <a:r>
                        <a:rPr lang="nb-NO" sz="2200" b="1">
                          <a:effectLst/>
                          <a:latin typeface="LyonText-Regular"/>
                          <a:ea typeface="Times New Roman" panose="02020603050405020304" pitchFamily="18" charset="0"/>
                          <a:cs typeface="LyonText-Regular"/>
                        </a:rPr>
                        <a:t> før aktiviteter mm) Avsluttes: </a:t>
                      </a:r>
                      <a:r>
                        <a:rPr lang="nb-NO" sz="2200" b="1" err="1">
                          <a:effectLst/>
                          <a:latin typeface="LyonText-Regular"/>
                          <a:ea typeface="Times New Roman" panose="02020603050405020304" pitchFamily="18" charset="0"/>
                          <a:cs typeface="LyonText-Regular"/>
                        </a:rPr>
                        <a:t>xx.xx.xx</a:t>
                      </a:r>
                      <a:r>
                        <a:rPr lang="nb-NO" sz="2200" b="1">
                          <a:effectLst/>
                          <a:latin typeface="LyonText-Regular"/>
                          <a:ea typeface="Times New Roman" panose="02020603050405020304" pitchFamily="18" charset="0"/>
                          <a:cs typeface="LyonText-Regular"/>
                        </a:rPr>
                        <a:t>(ved prosjektstart) </a:t>
                      </a:r>
                    </a:p>
                    <a:p>
                      <a:pPr>
                        <a:spcAft>
                          <a:spcPts val="0"/>
                        </a:spcAft>
                      </a:pPr>
                      <a:r>
                        <a:rPr lang="nb-NO" sz="2200" b="1" err="1">
                          <a:effectLst/>
                          <a:latin typeface="LyonText-Regular"/>
                          <a:ea typeface="Times New Roman" panose="02020603050405020304" pitchFamily="18" charset="0"/>
                          <a:cs typeface="LyonText-Regular"/>
                        </a:rPr>
                        <a:t>Hovedansvar:Prosjektleder</a:t>
                      </a:r>
                      <a:endParaRPr lang="nb-NO" sz="28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292518">
                <a:tc>
                  <a:txBody>
                    <a:bodyPr/>
                    <a:lstStyle/>
                    <a:p>
                      <a:pPr>
                        <a:spcAft>
                          <a:spcPts val="0"/>
                        </a:spcAft>
                      </a:pPr>
                      <a:r>
                        <a:rPr lang="nb-NO" sz="1500" b="1">
                          <a:effectLst/>
                          <a:latin typeface="LyonText-Regular"/>
                          <a:ea typeface="Times New Roman" panose="02020603050405020304" pitchFamily="18" charset="0"/>
                          <a:cs typeface="LyonText-Regular"/>
                        </a:rPr>
                        <a:t>Oppgaver/aktiviteter</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b="1">
                          <a:effectLst/>
                          <a:latin typeface="LyonText-Regular"/>
                          <a:ea typeface="Times New Roman" panose="02020603050405020304" pitchFamily="18" charset="0"/>
                          <a:cs typeface="LyonText-Regular"/>
                        </a:rPr>
                        <a:t>Frist</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b="1">
                          <a:effectLst/>
                          <a:latin typeface="LyonText-Regular"/>
                          <a:ea typeface="Times New Roman" panose="02020603050405020304" pitchFamily="18" charset="0"/>
                          <a:cs typeface="LyonText-Regular"/>
                        </a:rPr>
                        <a:t>Ansvarlig</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b="1">
                          <a:effectLst/>
                          <a:latin typeface="LyonText-Regular"/>
                          <a:ea typeface="Times New Roman" panose="02020603050405020304" pitchFamily="18" charset="0"/>
                          <a:cs typeface="LyonText-Regular"/>
                        </a:rPr>
                        <a:t>Status</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Arbeidsgruppe som inkl. ansattrepresentanter  nedsettes for å lage kommunikasjonsmateriale</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Prosjektleder</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Invitere enheter til informasjonsmøte</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Prosjektleder</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Henge opp plakater mm for å skape nysgjerrighet og engasjement</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Prosjektdeltaker</a:t>
                      </a:r>
                    </a:p>
                    <a:p>
                      <a:pPr>
                        <a:spcAft>
                          <a:spcPts val="0"/>
                        </a:spcAft>
                      </a:pPr>
                      <a:r>
                        <a:rPr lang="nb-NO" sz="1500">
                          <a:effectLst/>
                          <a:latin typeface="LyonText-Regular"/>
                          <a:ea typeface="Times New Roman" panose="02020603050405020304" pitchFamily="18" charset="0"/>
                          <a:cs typeface="LyonText-Regular"/>
                        </a:rPr>
                        <a:t>(kommunikasjons-ansvarlig)</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2518">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500">
                          <a:effectLst/>
                          <a:latin typeface="LyonText-Regular"/>
                          <a:ea typeface="Times New Roman" panose="02020603050405020304" pitchFamily="18" charset="0"/>
                          <a:cs typeface="LyonText-Regular"/>
                        </a:rPr>
                        <a:t> </a:t>
                      </a:r>
                      <a:endParaRPr lang="nb-NO" sz="1700">
                        <a:effectLst/>
                        <a:latin typeface="Times New Roman" panose="02020603050405020304" pitchFamily="18" charset="0"/>
                        <a:ea typeface="Times New Roman" panose="02020603050405020304" pitchFamily="18" charset="0"/>
                      </a:endParaRPr>
                    </a:p>
                  </a:txBody>
                  <a:tcPr marL="116021" marR="116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Date Placeholder 3">
            <a:extLst>
              <a:ext uri="{FF2B5EF4-FFF2-40B4-BE49-F238E27FC236}">
                <a16:creationId xmlns:a16="http://schemas.microsoft.com/office/drawing/2014/main" id="{C259E620-E3FE-4EA9-919B-BC5574214789}"/>
              </a:ext>
            </a:extLst>
          </p:cNvPr>
          <p:cNvSpPr>
            <a:spLocks noGrp="1"/>
          </p:cNvSpPr>
          <p:nvPr>
            <p:ph type="dt" sz="half" idx="15"/>
          </p:nvPr>
        </p:nvSpPr>
        <p:spPr/>
        <p:txBody>
          <a:bodyPr/>
          <a:lstStyle/>
          <a:p>
            <a:pPr>
              <a:spcAft>
                <a:spcPts val="600"/>
              </a:spcAft>
            </a:pPr>
            <a:fld id="{76F2B294-1B70-4F10-9832-818EBEB9EDC0}" type="datetime4">
              <a:rPr lang="nb-NO" smtClean="0"/>
              <a:pPr>
                <a:spcAft>
                  <a:spcPts val="600"/>
                </a:spcAft>
              </a:pPr>
              <a:t>2. mai 2023</a:t>
            </a:fld>
            <a:endParaRPr lang="nb-NO"/>
          </a:p>
        </p:txBody>
      </p:sp>
    </p:spTree>
    <p:extLst>
      <p:ext uri="{BB962C8B-B14F-4D97-AF65-F5344CB8AC3E}">
        <p14:creationId xmlns:p14="http://schemas.microsoft.com/office/powerpoint/2010/main" val="349802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p:txBody>
          <a:bodyPr/>
          <a:lstStyle/>
          <a:p>
            <a:r>
              <a:rPr lang="nb-NO"/>
              <a:t>Plan for evaluering</a:t>
            </a:r>
          </a:p>
        </p:txBody>
      </p:sp>
      <p:sp>
        <p:nvSpPr>
          <p:cNvPr id="4" name="Plassholder for innhold 3">
            <a:extLst>
              <a:ext uri="{FF2B5EF4-FFF2-40B4-BE49-F238E27FC236}">
                <a16:creationId xmlns:a16="http://schemas.microsoft.com/office/drawing/2014/main" id="{610CD4FE-E7DB-49A8-A7DE-0818ADBB80FA}"/>
              </a:ext>
            </a:extLst>
          </p:cNvPr>
          <p:cNvSpPr>
            <a:spLocks noGrp="1"/>
          </p:cNvSpPr>
          <p:nvPr>
            <p:ph idx="1"/>
          </p:nvPr>
        </p:nvSpPr>
        <p:spPr/>
        <p:txBody>
          <a:bodyPr/>
          <a:lstStyle/>
          <a:p>
            <a:pPr marL="0" indent="0">
              <a:buNone/>
            </a:pPr>
            <a:r>
              <a:rPr lang="nb-NO"/>
              <a:t>En plan for evaluering bør inneholde en beskrivelse av: </a:t>
            </a:r>
          </a:p>
          <a:p>
            <a:pPr marL="933174" lvl="1" indent="-457200">
              <a:buFont typeface="+mj-lt"/>
              <a:buAutoNum type="arabicPeriod"/>
            </a:pPr>
            <a:r>
              <a:rPr lang="nb-NO"/>
              <a:t>Hvordan dere skal vurdere arbeidsprosessen underveis (husk å sette opp tidspunkt for underveisevaluering og sluttevaluering)</a:t>
            </a:r>
          </a:p>
          <a:p>
            <a:pPr marL="933174" lvl="1" indent="-457200">
              <a:buFont typeface="+mj-lt"/>
              <a:buAutoNum type="arabicPeriod"/>
            </a:pPr>
            <a:r>
              <a:rPr lang="nb-NO"/>
              <a:t>Ta utgangspunkt i gevinstrealiseringsplanen og vurdere om målene for arbeidet er nådd (husk å gjøre basismålinger og målinger underveis)</a:t>
            </a:r>
          </a:p>
          <a:p>
            <a:endParaRPr lang="nb-NO"/>
          </a:p>
        </p:txBody>
      </p:sp>
    </p:spTree>
    <p:extLst>
      <p:ext uri="{BB962C8B-B14F-4D97-AF65-F5344CB8AC3E}">
        <p14:creationId xmlns:p14="http://schemas.microsoft.com/office/powerpoint/2010/main" val="375666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8373F5F7-A01D-4435-99FE-EEFFCE8EB69E}"/>
              </a:ext>
            </a:extLst>
          </p:cNvPr>
          <p:cNvSpPr>
            <a:spLocks noGrp="1"/>
          </p:cNvSpPr>
          <p:nvPr>
            <p:ph type="body" sz="quarter" idx="14"/>
          </p:nvPr>
        </p:nvSpPr>
        <p:spPr>
          <a:xfrm>
            <a:off x="1551600" y="424800"/>
            <a:ext cx="9115200" cy="860400"/>
          </a:xfrm>
        </p:spPr>
        <p:txBody>
          <a:bodyPr/>
          <a:lstStyle/>
          <a:p>
            <a:r>
              <a:rPr lang="en-US"/>
              <a:t>Eksempel på </a:t>
            </a:r>
            <a:r>
              <a:rPr lang="en-US" err="1"/>
              <a:t>budsjett</a:t>
            </a:r>
            <a:endParaRPr lang="en-US"/>
          </a:p>
          <a:p>
            <a:endParaRPr lang="en-US"/>
          </a:p>
        </p:txBody>
      </p:sp>
      <p:sp>
        <p:nvSpPr>
          <p:cNvPr id="4" name="Plassholder for dato 3">
            <a:extLst>
              <a:ext uri="{FF2B5EF4-FFF2-40B4-BE49-F238E27FC236}">
                <a16:creationId xmlns:a16="http://schemas.microsoft.com/office/drawing/2014/main" id="{7093A77A-B4B9-4F53-9EE4-39DAE02D5FDB}"/>
              </a:ext>
            </a:extLst>
          </p:cNvPr>
          <p:cNvSpPr>
            <a:spLocks noGrp="1"/>
          </p:cNvSpPr>
          <p:nvPr>
            <p:ph type="dt" sz="half" idx="15"/>
          </p:nvPr>
        </p:nvSpPr>
        <p:spPr>
          <a:xfrm>
            <a:off x="10354792" y="6356350"/>
            <a:ext cx="1083555" cy="365125"/>
          </a:xfrm>
        </p:spPr>
        <p:txBody>
          <a:bodyPr anchor="ctr">
            <a:normAutofit/>
          </a:bodyPr>
          <a:lstStyle/>
          <a:p>
            <a:pPr>
              <a:spcAft>
                <a:spcPts val="600"/>
              </a:spcAft>
            </a:pPr>
            <a:endParaRPr lang="nb-NO"/>
          </a:p>
        </p:txBody>
      </p:sp>
      <p:graphicFrame>
        <p:nvGraphicFramePr>
          <p:cNvPr id="5" name="Plassholder for innhold 4">
            <a:extLst>
              <a:ext uri="{FF2B5EF4-FFF2-40B4-BE49-F238E27FC236}">
                <a16:creationId xmlns:a16="http://schemas.microsoft.com/office/drawing/2014/main" id="{CCE24E68-450D-420E-931E-C164C8028368}"/>
              </a:ext>
            </a:extLst>
          </p:cNvPr>
          <p:cNvGraphicFramePr>
            <a:graphicFrameLocks noGrp="1"/>
          </p:cNvGraphicFramePr>
          <p:nvPr>
            <p:ph idx="1"/>
            <p:extLst>
              <p:ext uri="{D42A27DB-BD31-4B8C-83A1-F6EECF244321}">
                <p14:modId xmlns:p14="http://schemas.microsoft.com/office/powerpoint/2010/main" val="127335856"/>
              </p:ext>
            </p:extLst>
          </p:nvPr>
        </p:nvGraphicFramePr>
        <p:xfrm>
          <a:off x="1551600" y="1474470"/>
          <a:ext cx="9032580" cy="4614550"/>
        </p:xfrm>
        <a:graphic>
          <a:graphicData uri="http://schemas.openxmlformats.org/drawingml/2006/table">
            <a:tbl>
              <a:tblPr/>
              <a:tblGrid>
                <a:gridCol w="4048022">
                  <a:extLst>
                    <a:ext uri="{9D8B030D-6E8A-4147-A177-3AD203B41FA5}">
                      <a16:colId xmlns:a16="http://schemas.microsoft.com/office/drawing/2014/main" val="801991559"/>
                    </a:ext>
                  </a:extLst>
                </a:gridCol>
                <a:gridCol w="791021">
                  <a:extLst>
                    <a:ext uri="{9D8B030D-6E8A-4147-A177-3AD203B41FA5}">
                      <a16:colId xmlns:a16="http://schemas.microsoft.com/office/drawing/2014/main" val="1985544118"/>
                    </a:ext>
                  </a:extLst>
                </a:gridCol>
                <a:gridCol w="929205">
                  <a:extLst>
                    <a:ext uri="{9D8B030D-6E8A-4147-A177-3AD203B41FA5}">
                      <a16:colId xmlns:a16="http://schemas.microsoft.com/office/drawing/2014/main" val="8594598"/>
                    </a:ext>
                  </a:extLst>
                </a:gridCol>
                <a:gridCol w="706719">
                  <a:extLst>
                    <a:ext uri="{9D8B030D-6E8A-4147-A177-3AD203B41FA5}">
                      <a16:colId xmlns:a16="http://schemas.microsoft.com/office/drawing/2014/main" val="1480715261"/>
                    </a:ext>
                  </a:extLst>
                </a:gridCol>
                <a:gridCol w="830674">
                  <a:extLst>
                    <a:ext uri="{9D8B030D-6E8A-4147-A177-3AD203B41FA5}">
                      <a16:colId xmlns:a16="http://schemas.microsoft.com/office/drawing/2014/main" val="2997639215"/>
                    </a:ext>
                  </a:extLst>
                </a:gridCol>
                <a:gridCol w="1047326">
                  <a:extLst>
                    <a:ext uri="{9D8B030D-6E8A-4147-A177-3AD203B41FA5}">
                      <a16:colId xmlns:a16="http://schemas.microsoft.com/office/drawing/2014/main" val="667116321"/>
                    </a:ext>
                  </a:extLst>
                </a:gridCol>
                <a:gridCol w="679613">
                  <a:extLst>
                    <a:ext uri="{9D8B030D-6E8A-4147-A177-3AD203B41FA5}">
                      <a16:colId xmlns:a16="http://schemas.microsoft.com/office/drawing/2014/main" val="2697247300"/>
                    </a:ext>
                  </a:extLst>
                </a:gridCol>
              </a:tblGrid>
              <a:tr h="285357">
                <a:tc rowSpan="2">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D2"/>
                    </a:solidFill>
                  </a:tcPr>
                </a:tc>
                <a:tc gridSpan="3">
                  <a:txBody>
                    <a:bodyPr/>
                    <a:lstStyle/>
                    <a:p>
                      <a:pPr algn="ctr" fontAlgn="b">
                        <a:spcBef>
                          <a:spcPts val="0"/>
                        </a:spcBef>
                        <a:spcAft>
                          <a:spcPts val="0"/>
                        </a:spcAft>
                      </a:pPr>
                      <a:r>
                        <a:rPr lang="nb-NO" sz="1050" b="1" i="0" u="none" strike="noStrike">
                          <a:effectLst/>
                          <a:latin typeface="Georgia" panose="02040502050405020303" pitchFamily="18" charset="0"/>
                        </a:rPr>
                        <a:t>Kostnader</a:t>
                      </a:r>
                      <a:endParaRPr lang="nb-NO" sz="1050" b="0" i="0" u="none" strike="noStrike">
                        <a:effectLst/>
                        <a:latin typeface="Arial" panose="020B0604020202020204" pitchFamily="34" charset="0"/>
                      </a:endParaRPr>
                    </a:p>
                  </a:txBody>
                  <a:tcPr marL="86004" marR="86004" marT="43002" marB="4300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hMerge="1">
                  <a:txBody>
                    <a:bodyPr/>
                    <a:lstStyle/>
                    <a:p>
                      <a:endParaRPr lang="nb-NO"/>
                    </a:p>
                  </a:txBody>
                  <a:tcPr/>
                </a:tc>
                <a:tc hMerge="1">
                  <a:txBody>
                    <a:bodyPr/>
                    <a:lstStyle/>
                    <a:p>
                      <a:endParaRPr lang="nb-NO"/>
                    </a:p>
                  </a:txBody>
                  <a:tcPr/>
                </a:tc>
                <a:tc gridSpan="3">
                  <a:txBody>
                    <a:bodyPr/>
                    <a:lstStyle/>
                    <a:p>
                      <a:pPr algn="ctr" fontAlgn="b">
                        <a:spcBef>
                          <a:spcPts val="0"/>
                        </a:spcBef>
                        <a:spcAft>
                          <a:spcPts val="0"/>
                        </a:spcAft>
                      </a:pPr>
                      <a:r>
                        <a:rPr lang="nb-NO" sz="1050" b="1" i="0" u="none" strike="noStrike">
                          <a:effectLst/>
                          <a:latin typeface="Georgia" panose="02040502050405020303" pitchFamily="18" charset="0"/>
                        </a:rPr>
                        <a:t>Inntekter (finansiering)</a:t>
                      </a:r>
                      <a:endParaRPr lang="nb-NO" sz="1050" b="0" i="0" u="none" strike="noStrike">
                        <a:effectLst/>
                        <a:latin typeface="Arial" panose="020B0604020202020204" pitchFamily="34" charset="0"/>
                      </a:endParaRPr>
                    </a:p>
                  </a:txBody>
                  <a:tcPr marL="86004" marR="86004" marT="43002" marB="4300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874584266"/>
                  </a:ext>
                </a:extLst>
              </a:tr>
              <a:tr h="198767">
                <a:tc vMerge="1">
                  <a:txBody>
                    <a:bodyPr/>
                    <a:lstStyle/>
                    <a:p>
                      <a:pPr algn="l" fontAlgn="b">
                        <a:spcBef>
                          <a:spcPts val="0"/>
                        </a:spcBef>
                        <a:spcAft>
                          <a:spcPts val="0"/>
                        </a:spcAft>
                      </a:pPr>
                      <a:endParaRPr lang="nb-NO" sz="1700" b="0" i="0" u="none" strike="noStrike">
                        <a:effectLst/>
                        <a:latin typeface="Arial" panose="020B0604020202020204" pitchFamily="34" charset="0"/>
                      </a:endParaRPr>
                    </a:p>
                  </a:txBody>
                  <a:tcPr marL="5973" marR="5973" marT="59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Antall timer</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Timelønn</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Beløp</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Egne midler</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Eksterne midler</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tc>
                  <a:txBody>
                    <a:bodyPr/>
                    <a:lstStyle/>
                    <a:p>
                      <a:pPr algn="l" fontAlgn="b">
                        <a:spcBef>
                          <a:spcPts val="0"/>
                        </a:spcBef>
                        <a:spcAft>
                          <a:spcPts val="0"/>
                        </a:spcAft>
                      </a:pPr>
                      <a:r>
                        <a:rPr lang="nb-NO" sz="1050" b="0" i="0" u="none" strike="noStrike">
                          <a:effectLst/>
                          <a:latin typeface="Georgia" panose="02040502050405020303" pitchFamily="18" charset="0"/>
                        </a:rPr>
                        <a:t>SUM</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D2"/>
                    </a:solidFill>
                  </a:tcPr>
                </a:tc>
                <a:extLst>
                  <a:ext uri="{0D108BD9-81ED-4DB2-BD59-A6C34878D82A}">
                    <a16:rowId xmlns:a16="http://schemas.microsoft.com/office/drawing/2014/main" val="859136512"/>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Arbeid - tidsbruk</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827652"/>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Prosjektleder</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000255"/>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Prosjektgruppa</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049474"/>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Styringsgruppa</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887326"/>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Evt øvrige ansatte som deltar i prosjektet</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749004"/>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208562"/>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Investeringer</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465177"/>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Innkjøp av utstyr</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893677"/>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68728"/>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Eksterne konsulenter/forelesere</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37034"/>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996365"/>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710514"/>
                  </a:ext>
                </a:extLst>
              </a:tr>
              <a:tr h="353853">
                <a:tc>
                  <a:txBody>
                    <a:bodyPr/>
                    <a:lstStyle/>
                    <a:p>
                      <a:pPr algn="l" fontAlgn="b">
                        <a:spcBef>
                          <a:spcPts val="0"/>
                        </a:spcBef>
                        <a:spcAft>
                          <a:spcPts val="0"/>
                        </a:spcAft>
                      </a:pPr>
                      <a:r>
                        <a:rPr lang="nb-NO" sz="1050" b="1" i="0" u="none" strike="noStrike">
                          <a:effectLst/>
                          <a:latin typeface="Georgia" panose="02040502050405020303" pitchFamily="18" charset="0"/>
                        </a:rPr>
                        <a:t>Diverse prosjektkostnader </a:t>
                      </a:r>
                      <a:r>
                        <a:rPr lang="nb-NO" sz="1050" b="0" i="0" u="none" strike="noStrike">
                          <a:effectLst/>
                          <a:latin typeface="Georgia" panose="02040502050405020303" pitchFamily="18" charset="0"/>
                        </a:rPr>
                        <a:t>(bevertning, leie av lokaler, transport osv)</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949850"/>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Bevertning</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129022"/>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Leie av lokaler</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849753"/>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Transport</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004793"/>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275312"/>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Sum budsjett</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973618"/>
                  </a:ext>
                </a:extLst>
              </a:tr>
              <a:tr h="198767">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323676"/>
                  </a:ext>
                </a:extLst>
              </a:tr>
              <a:tr h="198767">
                <a:tc>
                  <a:txBody>
                    <a:bodyPr/>
                    <a:lstStyle/>
                    <a:p>
                      <a:pPr algn="l" fontAlgn="b">
                        <a:spcBef>
                          <a:spcPts val="0"/>
                        </a:spcBef>
                        <a:spcAft>
                          <a:spcPts val="0"/>
                        </a:spcAft>
                      </a:pPr>
                      <a:r>
                        <a:rPr lang="nb-NO" sz="1050" b="1" i="0" u="none" strike="noStrike">
                          <a:effectLst/>
                          <a:latin typeface="Georgia" panose="02040502050405020303" pitchFamily="18" charset="0"/>
                        </a:rPr>
                        <a:t>Resultat</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nb-NO" sz="1050" b="0" i="0" u="none" strike="noStrike">
                          <a:effectLst/>
                          <a:latin typeface="Georgia" panose="02040502050405020303" pitchFamily="18" charset="0"/>
                        </a:rPr>
                        <a:t>0</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nb-NO" sz="1050" b="0" i="0" u="none" strike="noStrike">
                          <a:effectLst/>
                          <a:latin typeface="Georgia" panose="02040502050405020303" pitchFamily="18" charset="0"/>
                        </a:rPr>
                        <a:t> </a:t>
                      </a:r>
                      <a:endParaRPr lang="nb-NO" sz="1050" b="0" i="0" u="none" strike="noStrike">
                        <a:effectLst/>
                        <a:latin typeface="Arial" panose="020B0604020202020204" pitchFamily="34" charset="0"/>
                      </a:endParaRPr>
                    </a:p>
                  </a:txBody>
                  <a:tcPr marL="5973" marR="5973" marT="59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773278"/>
                  </a:ext>
                </a:extLst>
              </a:tr>
            </a:tbl>
          </a:graphicData>
        </a:graphic>
      </p:graphicFrame>
    </p:spTree>
    <p:extLst>
      <p:ext uri="{BB962C8B-B14F-4D97-AF65-F5344CB8AC3E}">
        <p14:creationId xmlns:p14="http://schemas.microsoft.com/office/powerpoint/2010/main" val="413096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6449" r="26873" b="-2"/>
          <a:stretch/>
        </p:blipFill>
        <p:spPr>
          <a:xfrm>
            <a:off x="6181902" y="1569156"/>
            <a:ext cx="4476750" cy="4481688"/>
          </a:xfrm>
          <a:noFill/>
        </p:spPr>
      </p:pic>
      <p:sp>
        <p:nvSpPr>
          <p:cNvPr id="18" name="Date Placeholder 2">
            <a:extLst>
              <a:ext uri="{FF2B5EF4-FFF2-40B4-BE49-F238E27FC236}">
                <a16:creationId xmlns:a16="http://schemas.microsoft.com/office/drawing/2014/main" id="{7F13E4C6-22E9-47EC-A930-4223A12BCFBC}"/>
              </a:ext>
            </a:extLst>
          </p:cNvPr>
          <p:cNvSpPr>
            <a:spLocks noGrp="1"/>
          </p:cNvSpPr>
          <p:nvPr>
            <p:ph type="dt" sz="half" idx="2"/>
          </p:nvPr>
        </p:nvSpPr>
        <p:spPr>
          <a:xfrm>
            <a:off x="10354792" y="6356350"/>
            <a:ext cx="1083555" cy="365125"/>
          </a:xfrm>
        </p:spPr>
        <p:txBody>
          <a:bodyPr/>
          <a:lstStyle/>
          <a:p>
            <a:pPr>
              <a:spcAft>
                <a:spcPts val="600"/>
              </a:spcAft>
            </a:pPr>
            <a:fld id="{76F2B294-1B70-4F10-9832-818EBEB9EDC0}" type="datetime4">
              <a:rPr lang="nb-NO" smtClean="0"/>
              <a:pPr>
                <a:spcAft>
                  <a:spcPts val="600"/>
                </a:spcAft>
              </a:pPr>
              <a:t>2. mai 2023</a:t>
            </a:fld>
            <a:endParaRPr lang="nb-NO"/>
          </a:p>
        </p:txBody>
      </p:sp>
      <p:sp>
        <p:nvSpPr>
          <p:cNvPr id="4" name="Plassholder for tekst 3"/>
          <p:cNvSpPr>
            <a:spLocks noGrp="1"/>
          </p:cNvSpPr>
          <p:nvPr>
            <p:ph type="body" sz="quarter" idx="14"/>
          </p:nvPr>
        </p:nvSpPr>
        <p:spPr>
          <a:xfrm>
            <a:off x="1551600" y="424800"/>
            <a:ext cx="9115200" cy="860400"/>
          </a:xfrm>
        </p:spPr>
        <p:txBody>
          <a:bodyPr>
            <a:normAutofit/>
          </a:bodyPr>
          <a:lstStyle/>
          <a:p>
            <a:pPr>
              <a:spcAft>
                <a:spcPts val="600"/>
              </a:spcAft>
            </a:pPr>
            <a:r>
              <a:rPr lang="nb-NO"/>
              <a:t>Innhold arbeidsplan</a:t>
            </a:r>
          </a:p>
        </p:txBody>
      </p:sp>
      <p:sp>
        <p:nvSpPr>
          <p:cNvPr id="3" name="Plassholder for tekst 2"/>
          <p:cNvSpPr>
            <a:spLocks noGrp="1"/>
          </p:cNvSpPr>
          <p:nvPr>
            <p:ph type="body" sz="quarter" idx="20"/>
          </p:nvPr>
        </p:nvSpPr>
        <p:spPr>
          <a:xfrm>
            <a:off x="1551600" y="1825200"/>
            <a:ext cx="4204800" cy="4132800"/>
          </a:xfrm>
        </p:spPr>
        <p:txBody>
          <a:bodyPr>
            <a:normAutofit lnSpcReduction="10000"/>
          </a:bodyPr>
          <a:lstStyle/>
          <a:p>
            <a:r>
              <a:rPr lang="nb-NO"/>
              <a:t>Bakgrunn for arbeidet</a:t>
            </a:r>
          </a:p>
          <a:p>
            <a:r>
              <a:rPr lang="nb-NO"/>
              <a:t>Mål, gevinster og gevinstrealisering</a:t>
            </a:r>
          </a:p>
          <a:p>
            <a:r>
              <a:rPr lang="nb-NO"/>
              <a:t>Målgrupper, omfang og avgrensning</a:t>
            </a:r>
          </a:p>
          <a:p>
            <a:r>
              <a:rPr lang="nb-NO"/>
              <a:t>Organisering av arbeidet</a:t>
            </a:r>
          </a:p>
          <a:p>
            <a:r>
              <a:rPr lang="nb-NO"/>
              <a:t>Risikovurdering/håndtering av risiko</a:t>
            </a:r>
          </a:p>
          <a:p>
            <a:r>
              <a:rPr lang="nb-NO"/>
              <a:t>Interessentkartlegging</a:t>
            </a:r>
          </a:p>
          <a:p>
            <a:r>
              <a:rPr lang="nb-NO"/>
              <a:t>Kommunikasjonsplan</a:t>
            </a:r>
          </a:p>
          <a:p>
            <a:r>
              <a:rPr lang="nb-NO"/>
              <a:t>Milepæls- og aktivitetsplan</a:t>
            </a:r>
          </a:p>
          <a:p>
            <a:r>
              <a:rPr lang="nb-NO"/>
              <a:t>Evaluering</a:t>
            </a:r>
          </a:p>
          <a:p>
            <a:endParaRPr lang="nb-NO"/>
          </a:p>
        </p:txBody>
      </p:sp>
    </p:spTree>
    <p:extLst>
      <p:ext uri="{BB962C8B-B14F-4D97-AF65-F5344CB8AC3E}">
        <p14:creationId xmlns:p14="http://schemas.microsoft.com/office/powerpoint/2010/main" val="147814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p:txBody>
          <a:bodyPr/>
          <a:lstStyle/>
          <a:p>
            <a:r>
              <a:rPr lang="nb-NO"/>
              <a:t>Bakgrunn for arbeidet</a:t>
            </a:r>
          </a:p>
        </p:txBody>
      </p:sp>
      <p:sp>
        <p:nvSpPr>
          <p:cNvPr id="2" name="Plassholder for innhold 1">
            <a:extLst>
              <a:ext uri="{FF2B5EF4-FFF2-40B4-BE49-F238E27FC236}">
                <a16:creationId xmlns:a16="http://schemas.microsoft.com/office/drawing/2014/main" id="{F618BB53-BECA-4A0E-A6A4-24DACA7961D4}"/>
              </a:ext>
            </a:extLst>
          </p:cNvPr>
          <p:cNvSpPr>
            <a:spLocks noGrp="1"/>
          </p:cNvSpPr>
          <p:nvPr>
            <p:ph idx="1"/>
          </p:nvPr>
        </p:nvSpPr>
        <p:spPr/>
        <p:txBody>
          <a:bodyPr>
            <a:normAutofit/>
          </a:bodyPr>
          <a:lstStyle/>
          <a:p>
            <a:r>
              <a:rPr lang="nb-NO"/>
              <a:t>Beskriv kort bakgrunnen for arbeidet som skal gjennomføres. </a:t>
            </a:r>
          </a:p>
          <a:p>
            <a:pPr lvl="1"/>
            <a:r>
              <a:rPr lang="nb-NO"/>
              <a:t>Hvorfor skal dere sette i gang med dette arbeidet? </a:t>
            </a:r>
          </a:p>
          <a:p>
            <a:pPr lvl="1"/>
            <a:r>
              <a:rPr lang="nb-NO"/>
              <a:t>Hva er status pr i dag?</a:t>
            </a:r>
          </a:p>
          <a:p>
            <a:pPr lvl="1"/>
            <a:r>
              <a:rPr lang="nb-NO"/>
              <a:t>Er det gjort vedtak knyttet til dette arbeidet</a:t>
            </a:r>
          </a:p>
        </p:txBody>
      </p:sp>
    </p:spTree>
    <p:extLst>
      <p:ext uri="{BB962C8B-B14F-4D97-AF65-F5344CB8AC3E}">
        <p14:creationId xmlns:p14="http://schemas.microsoft.com/office/powerpoint/2010/main" val="18886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3A3C0DC-F036-49EB-B3BD-5B62E20D13A4}"/>
              </a:ext>
            </a:extLst>
          </p:cNvPr>
          <p:cNvSpPr>
            <a:spLocks noGrp="1"/>
          </p:cNvSpPr>
          <p:nvPr>
            <p:ph type="body" sz="quarter" idx="14"/>
          </p:nvPr>
        </p:nvSpPr>
        <p:spPr/>
        <p:txBody>
          <a:bodyPr/>
          <a:lstStyle/>
          <a:p>
            <a:r>
              <a:rPr lang="nb-NO"/>
              <a:t>Mål</a:t>
            </a:r>
          </a:p>
        </p:txBody>
      </p:sp>
      <p:sp>
        <p:nvSpPr>
          <p:cNvPr id="3" name="Plassholder for innhold 2">
            <a:extLst>
              <a:ext uri="{FF2B5EF4-FFF2-40B4-BE49-F238E27FC236}">
                <a16:creationId xmlns:a16="http://schemas.microsoft.com/office/drawing/2014/main" id="{6B12E77B-1412-4964-9EED-02A930DFB427}"/>
              </a:ext>
            </a:extLst>
          </p:cNvPr>
          <p:cNvSpPr>
            <a:spLocks noGrp="1"/>
          </p:cNvSpPr>
          <p:nvPr>
            <p:ph idx="1"/>
          </p:nvPr>
        </p:nvSpPr>
        <p:spPr/>
        <p:txBody>
          <a:bodyPr/>
          <a:lstStyle/>
          <a:p>
            <a:r>
              <a:rPr lang="nb-NO"/>
              <a:t>Formål – viser til hensikten med arbeidet. </a:t>
            </a:r>
          </a:p>
          <a:p>
            <a:pPr lvl="1"/>
            <a:r>
              <a:rPr lang="nb-NO"/>
              <a:t>Hvorfor skal vi sette i gang med dette arbeidet?</a:t>
            </a:r>
          </a:p>
          <a:p>
            <a:pPr lvl="1"/>
            <a:r>
              <a:rPr lang="nb-NO"/>
              <a:t>Hvor vil vi med dette arbeidet?</a:t>
            </a:r>
          </a:p>
          <a:p>
            <a:r>
              <a:rPr lang="nb-NO"/>
              <a:t>Resultatmål – Hvilke resultater ønsker vi å oppnå?</a:t>
            </a:r>
          </a:p>
          <a:p>
            <a:pPr lvl="1"/>
            <a:r>
              <a:rPr lang="nb-NO"/>
              <a:t>Konkrete mål </a:t>
            </a:r>
            <a:r>
              <a:rPr lang="nb-NO" err="1"/>
              <a:t>f.eks</a:t>
            </a:r>
            <a:r>
              <a:rPr lang="nb-NO"/>
              <a:t> lage en e-læring om forebygging av vold og trusler</a:t>
            </a:r>
          </a:p>
          <a:p>
            <a:r>
              <a:rPr lang="nb-NO"/>
              <a:t>Gevinstmål – Hvilken gevinst ønsker vi å oppnå?</a:t>
            </a:r>
          </a:p>
          <a:p>
            <a:pPr lvl="1"/>
            <a:r>
              <a:rPr lang="nb-NO"/>
              <a:t>Gevinstrealisering er aktivitetene som gjøres mellom den ferdig lagede e-læringen og frem til at de ansatte opplever mer trygghet på arbeidsplassen.</a:t>
            </a:r>
          </a:p>
          <a:p>
            <a:pPr lvl="1"/>
            <a:r>
              <a:rPr lang="nb-NO"/>
              <a:t>En av gevinstene er at e-læringen om vold og trusler har gjort at de ansatte opplever mer trygghet.</a:t>
            </a:r>
          </a:p>
        </p:txBody>
      </p:sp>
      <p:sp>
        <p:nvSpPr>
          <p:cNvPr id="4" name="Plassholder for dato 3">
            <a:extLst>
              <a:ext uri="{FF2B5EF4-FFF2-40B4-BE49-F238E27FC236}">
                <a16:creationId xmlns:a16="http://schemas.microsoft.com/office/drawing/2014/main" id="{24871072-FE7A-48E5-BB71-F91B3A2C2599}"/>
              </a:ext>
            </a:extLst>
          </p:cNvPr>
          <p:cNvSpPr>
            <a:spLocks noGrp="1"/>
          </p:cNvSpPr>
          <p:nvPr>
            <p:ph type="dt" sz="half" idx="15"/>
          </p:nvPr>
        </p:nvSpPr>
        <p:spPr/>
        <p:txBody>
          <a:bodyPr/>
          <a:lstStyle/>
          <a:p>
            <a:fld id="{76F2B294-1B70-4F10-9832-818EBEB9EDC0}" type="datetime4">
              <a:rPr lang="nb-NO" smtClean="0"/>
              <a:pPr/>
              <a:t>2. mai 2023</a:t>
            </a:fld>
            <a:endParaRPr lang="nb-NO"/>
          </a:p>
        </p:txBody>
      </p:sp>
    </p:spTree>
    <p:extLst>
      <p:ext uri="{BB962C8B-B14F-4D97-AF65-F5344CB8AC3E}">
        <p14:creationId xmlns:p14="http://schemas.microsoft.com/office/powerpoint/2010/main" val="328811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E9D59B4-2659-43AD-8C60-5ED682BF606C}"/>
              </a:ext>
            </a:extLst>
          </p:cNvPr>
          <p:cNvSpPr>
            <a:spLocks noGrp="1"/>
          </p:cNvSpPr>
          <p:nvPr>
            <p:ph type="body" sz="quarter" idx="14"/>
          </p:nvPr>
        </p:nvSpPr>
        <p:spPr>
          <a:xfrm>
            <a:off x="1551600" y="424800"/>
            <a:ext cx="9115200" cy="421361"/>
          </a:xfrm>
        </p:spPr>
        <p:txBody>
          <a:bodyPr/>
          <a:lstStyle/>
          <a:p>
            <a:r>
              <a:rPr lang="nb-NO"/>
              <a:t>Gode mål er </a:t>
            </a:r>
            <a:r>
              <a:rPr lang="nb-NO" err="1"/>
              <a:t>SMARTe</a:t>
            </a:r>
            <a:endParaRPr lang="nb-NO"/>
          </a:p>
        </p:txBody>
      </p:sp>
      <p:graphicFrame>
        <p:nvGraphicFramePr>
          <p:cNvPr id="5" name="Tabell 5">
            <a:extLst>
              <a:ext uri="{FF2B5EF4-FFF2-40B4-BE49-F238E27FC236}">
                <a16:creationId xmlns:a16="http://schemas.microsoft.com/office/drawing/2014/main" id="{99239C8F-25D0-4A8C-A1C0-C95A7419BBA0}"/>
              </a:ext>
            </a:extLst>
          </p:cNvPr>
          <p:cNvGraphicFramePr>
            <a:graphicFrameLocks noGrp="1"/>
          </p:cNvGraphicFramePr>
          <p:nvPr>
            <p:ph idx="1"/>
            <p:extLst>
              <p:ext uri="{D42A27DB-BD31-4B8C-83A1-F6EECF244321}">
                <p14:modId xmlns:p14="http://schemas.microsoft.com/office/powerpoint/2010/main" val="1735372457"/>
              </p:ext>
            </p:extLst>
          </p:nvPr>
        </p:nvGraphicFramePr>
        <p:xfrm>
          <a:off x="1551597" y="1112294"/>
          <a:ext cx="10178652" cy="4756790"/>
        </p:xfrm>
        <a:graphic>
          <a:graphicData uri="http://schemas.openxmlformats.org/drawingml/2006/table">
            <a:tbl>
              <a:tblPr firstRow="1" bandRow="1">
                <a:tableStyleId>{5C22544A-7EE6-4342-B048-85BDC9FD1C3A}</a:tableStyleId>
              </a:tblPr>
              <a:tblGrid>
                <a:gridCol w="1696442">
                  <a:extLst>
                    <a:ext uri="{9D8B030D-6E8A-4147-A177-3AD203B41FA5}">
                      <a16:colId xmlns:a16="http://schemas.microsoft.com/office/drawing/2014/main" val="1175064598"/>
                    </a:ext>
                  </a:extLst>
                </a:gridCol>
                <a:gridCol w="1696442">
                  <a:extLst>
                    <a:ext uri="{9D8B030D-6E8A-4147-A177-3AD203B41FA5}">
                      <a16:colId xmlns:a16="http://schemas.microsoft.com/office/drawing/2014/main" val="168382735"/>
                    </a:ext>
                  </a:extLst>
                </a:gridCol>
                <a:gridCol w="1696442">
                  <a:extLst>
                    <a:ext uri="{9D8B030D-6E8A-4147-A177-3AD203B41FA5}">
                      <a16:colId xmlns:a16="http://schemas.microsoft.com/office/drawing/2014/main" val="3447303715"/>
                    </a:ext>
                  </a:extLst>
                </a:gridCol>
                <a:gridCol w="1696442">
                  <a:extLst>
                    <a:ext uri="{9D8B030D-6E8A-4147-A177-3AD203B41FA5}">
                      <a16:colId xmlns:a16="http://schemas.microsoft.com/office/drawing/2014/main" val="1501227186"/>
                    </a:ext>
                  </a:extLst>
                </a:gridCol>
                <a:gridCol w="1696442">
                  <a:extLst>
                    <a:ext uri="{9D8B030D-6E8A-4147-A177-3AD203B41FA5}">
                      <a16:colId xmlns:a16="http://schemas.microsoft.com/office/drawing/2014/main" val="422466972"/>
                    </a:ext>
                  </a:extLst>
                </a:gridCol>
                <a:gridCol w="1696442">
                  <a:extLst>
                    <a:ext uri="{9D8B030D-6E8A-4147-A177-3AD203B41FA5}">
                      <a16:colId xmlns:a16="http://schemas.microsoft.com/office/drawing/2014/main" val="1190364808"/>
                    </a:ext>
                  </a:extLst>
                </a:gridCol>
              </a:tblGrid>
              <a:tr h="620972">
                <a:tc>
                  <a:txBody>
                    <a:bodyPr/>
                    <a:lstStyle/>
                    <a:p>
                      <a:r>
                        <a:rPr lang="nb-NO"/>
                        <a:t>S</a:t>
                      </a:r>
                      <a:r>
                        <a:rPr lang="nb-NO" b="0"/>
                        <a:t>pesifikke</a:t>
                      </a:r>
                    </a:p>
                  </a:txBody>
                  <a:tcPr/>
                </a:tc>
                <a:tc>
                  <a:txBody>
                    <a:bodyPr/>
                    <a:lstStyle/>
                    <a:p>
                      <a:r>
                        <a:rPr lang="nb-NO"/>
                        <a:t>M</a:t>
                      </a:r>
                      <a:r>
                        <a:rPr lang="nb-NO" b="0"/>
                        <a:t>ålbare</a:t>
                      </a:r>
                    </a:p>
                  </a:txBody>
                  <a:tcPr/>
                </a:tc>
                <a:tc>
                  <a:txBody>
                    <a:bodyPr/>
                    <a:lstStyle/>
                    <a:p>
                      <a:r>
                        <a:rPr lang="nb-NO"/>
                        <a:t>A</a:t>
                      </a:r>
                      <a:r>
                        <a:rPr lang="nb-NO" b="0"/>
                        <a:t>ttraktive/</a:t>
                      </a:r>
                    </a:p>
                    <a:p>
                      <a:r>
                        <a:rPr lang="nb-NO" b="0"/>
                        <a:t>Ambisiøst</a:t>
                      </a:r>
                    </a:p>
                  </a:txBody>
                  <a:tcPr/>
                </a:tc>
                <a:tc>
                  <a:txBody>
                    <a:bodyPr/>
                    <a:lstStyle/>
                    <a:p>
                      <a:r>
                        <a:rPr lang="nb-NO"/>
                        <a:t>R</a:t>
                      </a:r>
                      <a:r>
                        <a:rPr lang="nb-NO" b="0"/>
                        <a:t>ealistiske</a:t>
                      </a:r>
                    </a:p>
                  </a:txBody>
                  <a:tcPr/>
                </a:tc>
                <a:tc>
                  <a:txBody>
                    <a:bodyPr/>
                    <a:lstStyle/>
                    <a:p>
                      <a:r>
                        <a:rPr lang="nb-NO"/>
                        <a:t>T</a:t>
                      </a:r>
                      <a:r>
                        <a:rPr lang="nb-NO" b="0"/>
                        <a:t>idfestet</a:t>
                      </a:r>
                    </a:p>
                  </a:txBody>
                  <a:tcPr/>
                </a:tc>
                <a:tc>
                  <a:txBody>
                    <a:bodyPr/>
                    <a:lstStyle/>
                    <a:p>
                      <a:r>
                        <a:rPr lang="nb-NO"/>
                        <a:t>E</a:t>
                      </a:r>
                      <a:r>
                        <a:rPr lang="nb-NO" b="0"/>
                        <a:t>valuere</a:t>
                      </a:r>
                    </a:p>
                  </a:txBody>
                  <a:tcPr/>
                </a:tc>
                <a:extLst>
                  <a:ext uri="{0D108BD9-81ED-4DB2-BD59-A6C34878D82A}">
                    <a16:rowId xmlns:a16="http://schemas.microsoft.com/office/drawing/2014/main" val="2397629517"/>
                  </a:ext>
                </a:extLst>
              </a:tr>
              <a:tr h="630210">
                <a:tc>
                  <a:txBody>
                    <a:bodyPr/>
                    <a:lstStyle/>
                    <a:p>
                      <a:r>
                        <a:rPr lang="nb-NO" sz="1400"/>
                        <a:t>Definer målet så spesifikt og konkret som mulig </a:t>
                      </a:r>
                    </a:p>
                  </a:txBody>
                  <a:tcPr/>
                </a:tc>
                <a:tc>
                  <a:txBody>
                    <a:bodyPr/>
                    <a:lstStyle/>
                    <a:p>
                      <a:r>
                        <a:rPr lang="nb-NO" sz="1400"/>
                        <a:t>Målbart fra oppstart til avslutning</a:t>
                      </a:r>
                    </a:p>
                  </a:txBody>
                  <a:tcPr/>
                </a:tc>
                <a:tc>
                  <a:txBody>
                    <a:bodyPr/>
                    <a:lstStyle/>
                    <a:p>
                      <a:r>
                        <a:rPr lang="nb-NO" sz="1400"/>
                        <a:t>Er du villig til å legge ned en innsats for å nå målet?</a:t>
                      </a:r>
                    </a:p>
                  </a:txBody>
                  <a:tcPr/>
                </a:tc>
                <a:tc>
                  <a:txBody>
                    <a:bodyPr/>
                    <a:lstStyle/>
                    <a:p>
                      <a:r>
                        <a:rPr lang="nb-NO" sz="1400"/>
                        <a:t>Er målet realistisk nok til at det er mulig å nå?</a:t>
                      </a:r>
                    </a:p>
                  </a:txBody>
                  <a:tcPr/>
                </a:tc>
                <a:tc>
                  <a:txBody>
                    <a:bodyPr/>
                    <a:lstStyle/>
                    <a:p>
                      <a:r>
                        <a:rPr lang="nb-NO" sz="1400"/>
                        <a:t>Sett tidsfrister for NÅR du skal ha nådd målet</a:t>
                      </a:r>
                    </a:p>
                  </a:txBody>
                  <a:tcPr/>
                </a:tc>
                <a:tc>
                  <a:txBody>
                    <a:bodyPr/>
                    <a:lstStyle/>
                    <a:p>
                      <a:r>
                        <a:rPr lang="nb-NO" sz="1400"/>
                        <a:t>Evaluer deg selv og dine målsetninger</a:t>
                      </a:r>
                    </a:p>
                  </a:txBody>
                  <a:tcPr/>
                </a:tc>
                <a:extLst>
                  <a:ext uri="{0D108BD9-81ED-4DB2-BD59-A6C34878D82A}">
                    <a16:rowId xmlns:a16="http://schemas.microsoft.com/office/drawing/2014/main" val="3081786783"/>
                  </a:ext>
                </a:extLst>
              </a:tr>
              <a:tr h="794926">
                <a:tc>
                  <a:txBody>
                    <a:bodyPr/>
                    <a:lstStyle/>
                    <a:p>
                      <a:r>
                        <a:rPr lang="nb-NO" sz="1400" b="1"/>
                        <a:t>Hvem </a:t>
                      </a:r>
                      <a:r>
                        <a:rPr lang="nb-NO" sz="1400"/>
                        <a:t>er involvert?</a:t>
                      </a:r>
                    </a:p>
                  </a:txBody>
                  <a:tcPr/>
                </a:tc>
                <a:tc rowSpan="2">
                  <a:txBody>
                    <a:bodyPr/>
                    <a:lstStyle/>
                    <a:p>
                      <a:r>
                        <a:rPr lang="nb-NO" sz="1400"/>
                        <a:t>Kan du </a:t>
                      </a:r>
                      <a:r>
                        <a:rPr lang="nb-NO" sz="1400" b="1"/>
                        <a:t>måle</a:t>
                      </a:r>
                      <a:r>
                        <a:rPr lang="nb-NO" sz="1400"/>
                        <a:t> egen progresjon, se fremgang og vite når du har nådd målet?</a:t>
                      </a:r>
                    </a:p>
                  </a:txBody>
                  <a:tcPr/>
                </a:tc>
                <a:tc rowSpan="2">
                  <a:txBody>
                    <a:bodyPr/>
                    <a:lstStyle/>
                    <a:p>
                      <a:r>
                        <a:rPr lang="nb-NO" sz="1400" b="1"/>
                        <a:t>Hva </a:t>
                      </a:r>
                      <a:r>
                        <a:rPr lang="nb-NO" sz="1400"/>
                        <a:t>ønsker jeg å oppnå?</a:t>
                      </a:r>
                    </a:p>
                  </a:txBody>
                  <a:tcPr/>
                </a:tc>
                <a:tc rowSpan="2">
                  <a:txBody>
                    <a:bodyPr/>
                    <a:lstStyle/>
                    <a:p>
                      <a:r>
                        <a:rPr lang="nb-NO" sz="1400" b="1"/>
                        <a:t>Hvilke</a:t>
                      </a:r>
                      <a:r>
                        <a:rPr lang="nb-NO" sz="1400"/>
                        <a:t> muligheter, krav og begrensninger har jeg?</a:t>
                      </a:r>
                    </a:p>
                  </a:txBody>
                  <a:tcPr/>
                </a:tc>
                <a:tc>
                  <a:txBody>
                    <a:bodyPr/>
                    <a:lstStyle/>
                    <a:p>
                      <a:r>
                        <a:rPr lang="nb-NO" sz="1400" b="1"/>
                        <a:t>Når </a:t>
                      </a:r>
                      <a:r>
                        <a:rPr lang="nb-NO" sz="1400"/>
                        <a:t>skal jeg gjøre det?</a:t>
                      </a:r>
                    </a:p>
                  </a:txBody>
                  <a:tcPr/>
                </a:tc>
                <a:tc>
                  <a:txBody>
                    <a:bodyPr/>
                    <a:lstStyle/>
                    <a:p>
                      <a:r>
                        <a:rPr lang="nb-NO" sz="1400" b="1"/>
                        <a:t>Fungerte</a:t>
                      </a:r>
                      <a:r>
                        <a:rPr lang="nb-NO" sz="1400"/>
                        <a:t> strategien min?</a:t>
                      </a:r>
                    </a:p>
                  </a:txBody>
                  <a:tcPr/>
                </a:tc>
                <a:extLst>
                  <a:ext uri="{0D108BD9-81ED-4DB2-BD59-A6C34878D82A}">
                    <a16:rowId xmlns:a16="http://schemas.microsoft.com/office/drawing/2014/main" val="4084946581"/>
                  </a:ext>
                </a:extLst>
              </a:tr>
              <a:tr h="794926">
                <a:tc>
                  <a:txBody>
                    <a:bodyPr/>
                    <a:lstStyle/>
                    <a:p>
                      <a:r>
                        <a:rPr lang="nb-NO" sz="1400" b="1"/>
                        <a:t>Hva </a:t>
                      </a:r>
                      <a:r>
                        <a:rPr lang="nb-NO" sz="1400"/>
                        <a:t>ønsker jeg å oppnå?</a:t>
                      </a:r>
                    </a:p>
                  </a:txBody>
                  <a:tcPr/>
                </a:tc>
                <a:tc vMerge="1">
                  <a:txBody>
                    <a:bodyPr/>
                    <a:lstStyle/>
                    <a:p>
                      <a:endParaRPr lang="nb-NO"/>
                    </a:p>
                  </a:txBody>
                  <a:tcPr/>
                </a:tc>
                <a:tc vMerge="1">
                  <a:txBody>
                    <a:bodyPr/>
                    <a:lstStyle/>
                    <a:p>
                      <a:endParaRPr lang="nb-NO"/>
                    </a:p>
                  </a:txBody>
                  <a:tcPr/>
                </a:tc>
                <a:tc vMerge="1">
                  <a:txBody>
                    <a:bodyPr/>
                    <a:lstStyle/>
                    <a:p>
                      <a:endParaRPr lang="nb-NO" sz="1400"/>
                    </a:p>
                  </a:txBody>
                  <a:tcPr/>
                </a:tc>
                <a:tc rowSpan="2">
                  <a:txBody>
                    <a:bodyPr/>
                    <a:lstStyle/>
                    <a:p>
                      <a:r>
                        <a:rPr lang="nb-NO" sz="1400"/>
                        <a:t>Bryt ned til </a:t>
                      </a:r>
                      <a:r>
                        <a:rPr lang="nb-NO" sz="1400" b="1"/>
                        <a:t>resultatmål og effektmål </a:t>
                      </a:r>
                      <a:r>
                        <a:rPr lang="nb-NO" sz="1400"/>
                        <a:t>frem mot hovedmålet.</a:t>
                      </a:r>
                    </a:p>
                  </a:txBody>
                  <a:tcPr/>
                </a:tc>
                <a:tc>
                  <a:txBody>
                    <a:bodyPr/>
                    <a:lstStyle/>
                    <a:p>
                      <a:r>
                        <a:rPr lang="nb-NO" sz="1400"/>
                        <a:t>Ble </a:t>
                      </a:r>
                      <a:r>
                        <a:rPr lang="nb-NO" sz="1400" b="1"/>
                        <a:t>resultatet </a:t>
                      </a:r>
                      <a:r>
                        <a:rPr lang="nb-NO" sz="1400"/>
                        <a:t>slik jeg ønsket?</a:t>
                      </a:r>
                    </a:p>
                  </a:txBody>
                  <a:tcPr/>
                </a:tc>
                <a:extLst>
                  <a:ext uri="{0D108BD9-81ED-4DB2-BD59-A6C34878D82A}">
                    <a16:rowId xmlns:a16="http://schemas.microsoft.com/office/drawing/2014/main" val="4271738141"/>
                  </a:ext>
                </a:extLst>
              </a:tr>
              <a:tr h="794926">
                <a:tc>
                  <a:txBody>
                    <a:bodyPr/>
                    <a:lstStyle/>
                    <a:p>
                      <a:r>
                        <a:rPr lang="nb-NO" sz="1400" b="1"/>
                        <a:t>Hvor </a:t>
                      </a:r>
                      <a:r>
                        <a:rPr lang="nb-NO" sz="1400"/>
                        <a:t>gjør jeg det?</a:t>
                      </a:r>
                    </a:p>
                  </a:txBody>
                  <a:tcPr/>
                </a:tc>
                <a:tc>
                  <a:txBody>
                    <a:bodyPr/>
                    <a:lstStyle/>
                    <a:p>
                      <a:r>
                        <a:rPr lang="nb-NO" sz="1400" b="1"/>
                        <a:t>Hvor</a:t>
                      </a:r>
                      <a:r>
                        <a:rPr lang="nb-NO" sz="1400"/>
                        <a:t> mye?</a:t>
                      </a:r>
                    </a:p>
                  </a:txBody>
                  <a:tcPr/>
                </a:tc>
                <a:tc rowSpan="2">
                  <a:txBody>
                    <a:bodyPr/>
                    <a:lstStyle/>
                    <a:p>
                      <a:r>
                        <a:rPr lang="nb-NO" sz="1400" b="1"/>
                        <a:t>Hvorfor </a:t>
                      </a:r>
                      <a:r>
                        <a:rPr lang="nb-NO" sz="1400"/>
                        <a:t>skal jeg gjøre det? Årsak/hensikt?</a:t>
                      </a:r>
                    </a:p>
                  </a:txBody>
                  <a:tcPr/>
                </a:tc>
                <a:tc rowSpan="2">
                  <a:txBody>
                    <a:bodyPr/>
                    <a:lstStyle/>
                    <a:p>
                      <a:r>
                        <a:rPr lang="nb-NO" sz="1400" b="1"/>
                        <a:t>Hvordan</a:t>
                      </a:r>
                      <a:r>
                        <a:rPr lang="nb-NO" sz="1400"/>
                        <a:t> skal jeg få det til?</a:t>
                      </a:r>
                    </a:p>
                  </a:txBody>
                  <a:tcPr/>
                </a:tc>
                <a:tc vMerge="1">
                  <a:txBody>
                    <a:bodyPr/>
                    <a:lstStyle/>
                    <a:p>
                      <a:endParaRPr lang="nb-NO"/>
                    </a:p>
                  </a:txBody>
                  <a:tcPr/>
                </a:tc>
                <a:tc>
                  <a:txBody>
                    <a:bodyPr/>
                    <a:lstStyle/>
                    <a:p>
                      <a:r>
                        <a:rPr lang="nb-NO" sz="1400"/>
                        <a:t>Bør jeg gjøre noe </a:t>
                      </a:r>
                      <a:r>
                        <a:rPr lang="nb-NO" sz="1400" b="1"/>
                        <a:t>annerledes</a:t>
                      </a:r>
                      <a:r>
                        <a:rPr lang="nb-NO" sz="1400"/>
                        <a:t>?</a:t>
                      </a:r>
                    </a:p>
                  </a:txBody>
                  <a:tcPr/>
                </a:tc>
                <a:extLst>
                  <a:ext uri="{0D108BD9-81ED-4DB2-BD59-A6C34878D82A}">
                    <a16:rowId xmlns:a16="http://schemas.microsoft.com/office/drawing/2014/main" val="130609534"/>
                  </a:ext>
                </a:extLst>
              </a:tr>
              <a:tr h="794926">
                <a:tc>
                  <a:txBody>
                    <a:bodyPr/>
                    <a:lstStyle/>
                    <a:p>
                      <a:r>
                        <a:rPr lang="nb-NO" sz="1400" b="1"/>
                        <a:t>Hvordan</a:t>
                      </a:r>
                      <a:r>
                        <a:rPr lang="nb-NO" sz="1400"/>
                        <a:t> skal jeg få det til?</a:t>
                      </a:r>
                    </a:p>
                  </a:txBody>
                  <a:tcPr/>
                </a:tc>
                <a:tc>
                  <a:txBody>
                    <a:bodyPr/>
                    <a:lstStyle/>
                    <a:p>
                      <a:r>
                        <a:rPr lang="nb-NO" sz="1400" b="1"/>
                        <a:t>Hvor</a:t>
                      </a:r>
                      <a:r>
                        <a:rPr lang="nb-NO" sz="1400"/>
                        <a:t> mange?</a:t>
                      </a:r>
                    </a:p>
                  </a:txBody>
                  <a:tcPr/>
                </a:tc>
                <a:tc vMerge="1">
                  <a:txBody>
                    <a:bodyPr/>
                    <a:lstStyle/>
                    <a:p>
                      <a:endParaRPr lang="nb-NO"/>
                    </a:p>
                  </a:txBody>
                  <a:tcPr/>
                </a:tc>
                <a:tc vMerge="1">
                  <a:txBody>
                    <a:bodyPr/>
                    <a:lstStyle/>
                    <a:p>
                      <a:endParaRPr lang="nb-NO" sz="1400"/>
                    </a:p>
                  </a:txBody>
                  <a:tcPr/>
                </a:tc>
                <a:tc>
                  <a:txBody>
                    <a:bodyPr/>
                    <a:lstStyle/>
                    <a:p>
                      <a:r>
                        <a:rPr lang="nb-NO" sz="1400"/>
                        <a:t>År/Måned/Uke/Dag</a:t>
                      </a:r>
                    </a:p>
                  </a:txBody>
                  <a:tcPr/>
                </a:tc>
                <a:tc>
                  <a:txBody>
                    <a:bodyPr/>
                    <a:lstStyle/>
                    <a:p>
                      <a:r>
                        <a:rPr lang="nb-NO" sz="1400"/>
                        <a:t>Hvilke </a:t>
                      </a:r>
                      <a:r>
                        <a:rPr lang="nb-NO" sz="1400" b="1"/>
                        <a:t>erfaringer</a:t>
                      </a:r>
                      <a:r>
                        <a:rPr lang="nb-NO" sz="1400"/>
                        <a:t> skal jeg ta med videre?</a:t>
                      </a:r>
                    </a:p>
                  </a:txBody>
                  <a:tcPr/>
                </a:tc>
                <a:extLst>
                  <a:ext uri="{0D108BD9-81ED-4DB2-BD59-A6C34878D82A}">
                    <a16:rowId xmlns:a16="http://schemas.microsoft.com/office/drawing/2014/main" val="1818719685"/>
                  </a:ext>
                </a:extLst>
              </a:tr>
            </a:tbl>
          </a:graphicData>
        </a:graphic>
      </p:graphicFrame>
      <p:sp>
        <p:nvSpPr>
          <p:cNvPr id="4" name="Plassholder for dato 3">
            <a:extLst>
              <a:ext uri="{FF2B5EF4-FFF2-40B4-BE49-F238E27FC236}">
                <a16:creationId xmlns:a16="http://schemas.microsoft.com/office/drawing/2014/main" id="{0313F2E3-79DF-4AAB-8379-071D96F26D4E}"/>
              </a:ext>
            </a:extLst>
          </p:cNvPr>
          <p:cNvSpPr>
            <a:spLocks noGrp="1"/>
          </p:cNvSpPr>
          <p:nvPr>
            <p:ph type="dt" sz="half" idx="15"/>
          </p:nvPr>
        </p:nvSpPr>
        <p:spPr/>
        <p:txBody>
          <a:bodyPr/>
          <a:lstStyle/>
          <a:p>
            <a:fld id="{76F2B294-1B70-4F10-9832-818EBEB9EDC0}" type="datetime4">
              <a:rPr lang="nb-NO" smtClean="0"/>
              <a:pPr/>
              <a:t>2. mai 2023</a:t>
            </a:fld>
            <a:endParaRPr lang="nb-NO"/>
          </a:p>
        </p:txBody>
      </p:sp>
      <p:sp>
        <p:nvSpPr>
          <p:cNvPr id="3" name="TekstSylinder 2">
            <a:extLst>
              <a:ext uri="{FF2B5EF4-FFF2-40B4-BE49-F238E27FC236}">
                <a16:creationId xmlns:a16="http://schemas.microsoft.com/office/drawing/2014/main" id="{CCB4F308-D713-4AC4-83DF-0ABB1BD20F01}"/>
              </a:ext>
            </a:extLst>
          </p:cNvPr>
          <p:cNvSpPr txBox="1"/>
          <p:nvPr/>
        </p:nvSpPr>
        <p:spPr>
          <a:xfrm>
            <a:off x="9771798" y="6004995"/>
            <a:ext cx="2135875" cy="215444"/>
          </a:xfrm>
          <a:prstGeom prst="rect">
            <a:avLst/>
          </a:prstGeom>
          <a:noFill/>
        </p:spPr>
        <p:txBody>
          <a:bodyPr wrap="square" rtlCol="0">
            <a:spAutoFit/>
          </a:bodyPr>
          <a:lstStyle/>
          <a:p>
            <a:r>
              <a:rPr lang="nb-NO" sz="800"/>
              <a:t>Kilde: Metier OEC og karrierebloggen.no</a:t>
            </a:r>
          </a:p>
        </p:txBody>
      </p:sp>
    </p:spTree>
    <p:extLst>
      <p:ext uri="{BB962C8B-B14F-4D97-AF65-F5344CB8AC3E}">
        <p14:creationId xmlns:p14="http://schemas.microsoft.com/office/powerpoint/2010/main" val="7444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F87B645F-9825-461D-BFD8-B701504A6C8C}"/>
              </a:ext>
            </a:extLst>
          </p:cNvPr>
          <p:cNvSpPr>
            <a:spLocks noGrp="1"/>
          </p:cNvSpPr>
          <p:nvPr>
            <p:ph type="body" sz="quarter" idx="14"/>
          </p:nvPr>
        </p:nvSpPr>
        <p:spPr>
          <a:xfrm>
            <a:off x="1551599" y="424800"/>
            <a:ext cx="10383225" cy="1051575"/>
          </a:xfrm>
        </p:spPr>
        <p:txBody>
          <a:bodyPr/>
          <a:lstStyle/>
          <a:p>
            <a:r>
              <a:rPr lang="nb-NO"/>
              <a:t>Gevinster og gevinstrealiseringsplan </a:t>
            </a:r>
          </a:p>
          <a:p>
            <a:r>
              <a:rPr lang="nb-NO" sz="1800" b="0"/>
              <a:t>En god plan gjør det lettere å realisere ønsket gevinst. Utarbeides i starten av arbeidet </a:t>
            </a:r>
          </a:p>
          <a:p>
            <a:r>
              <a:rPr lang="nb-NO" sz="1800" b="0"/>
              <a:t>og oppdateres fortløpende.</a:t>
            </a:r>
          </a:p>
          <a:p>
            <a:endParaRPr lang="nb-NO"/>
          </a:p>
          <a:p>
            <a:endParaRPr lang="nb-NO"/>
          </a:p>
        </p:txBody>
      </p:sp>
      <p:sp>
        <p:nvSpPr>
          <p:cNvPr id="4" name="Plassholder for innhold 3">
            <a:extLst>
              <a:ext uri="{FF2B5EF4-FFF2-40B4-BE49-F238E27FC236}">
                <a16:creationId xmlns:a16="http://schemas.microsoft.com/office/drawing/2014/main" id="{D04A7BA4-0BC6-4770-AD90-F15AD08C47DF}"/>
              </a:ext>
            </a:extLst>
          </p:cNvPr>
          <p:cNvSpPr>
            <a:spLocks noGrp="1"/>
          </p:cNvSpPr>
          <p:nvPr>
            <p:ph idx="1"/>
          </p:nvPr>
        </p:nvSpPr>
        <p:spPr/>
        <p:txBody>
          <a:bodyPr/>
          <a:lstStyle/>
          <a:p>
            <a:endParaRPr lang="nb-NO"/>
          </a:p>
        </p:txBody>
      </p:sp>
      <p:graphicFrame>
        <p:nvGraphicFramePr>
          <p:cNvPr id="7" name="Plassholder for innhold 3">
            <a:extLst>
              <a:ext uri="{FF2B5EF4-FFF2-40B4-BE49-F238E27FC236}">
                <a16:creationId xmlns:a16="http://schemas.microsoft.com/office/drawing/2014/main" id="{9BB32561-E930-437B-B565-7D81160C1391}"/>
              </a:ext>
            </a:extLst>
          </p:cNvPr>
          <p:cNvGraphicFramePr>
            <a:graphicFrameLocks/>
          </p:cNvGraphicFramePr>
          <p:nvPr>
            <p:extLst>
              <p:ext uri="{D42A27DB-BD31-4B8C-83A1-F6EECF244321}">
                <p14:modId xmlns:p14="http://schemas.microsoft.com/office/powerpoint/2010/main" val="1237976604"/>
              </p:ext>
            </p:extLst>
          </p:nvPr>
        </p:nvGraphicFramePr>
        <p:xfrm>
          <a:off x="1550765" y="1823926"/>
          <a:ext cx="9115200" cy="4225049"/>
        </p:xfrm>
        <a:graphic>
          <a:graphicData uri="http://schemas.openxmlformats.org/drawingml/2006/table">
            <a:tbl>
              <a:tblPr firstRow="1" bandRow="1">
                <a:tableStyleId>{5C22544A-7EE6-4342-B048-85BDC9FD1C3A}</a:tableStyleId>
              </a:tblPr>
              <a:tblGrid>
                <a:gridCol w="2278800">
                  <a:extLst>
                    <a:ext uri="{9D8B030D-6E8A-4147-A177-3AD203B41FA5}">
                      <a16:colId xmlns:a16="http://schemas.microsoft.com/office/drawing/2014/main" val="20000"/>
                    </a:ext>
                  </a:extLst>
                </a:gridCol>
                <a:gridCol w="2278800">
                  <a:extLst>
                    <a:ext uri="{9D8B030D-6E8A-4147-A177-3AD203B41FA5}">
                      <a16:colId xmlns:a16="http://schemas.microsoft.com/office/drawing/2014/main" val="20001"/>
                    </a:ext>
                  </a:extLst>
                </a:gridCol>
                <a:gridCol w="2278800">
                  <a:extLst>
                    <a:ext uri="{9D8B030D-6E8A-4147-A177-3AD203B41FA5}">
                      <a16:colId xmlns:a16="http://schemas.microsoft.com/office/drawing/2014/main" val="20002"/>
                    </a:ext>
                  </a:extLst>
                </a:gridCol>
                <a:gridCol w="2278800">
                  <a:extLst>
                    <a:ext uri="{9D8B030D-6E8A-4147-A177-3AD203B41FA5}">
                      <a16:colId xmlns:a16="http://schemas.microsoft.com/office/drawing/2014/main" val="20003"/>
                    </a:ext>
                  </a:extLst>
                </a:gridCol>
              </a:tblGrid>
              <a:tr h="640413">
                <a:tc>
                  <a:txBody>
                    <a:bodyPr/>
                    <a:lstStyle/>
                    <a:p>
                      <a:pPr algn="ctr"/>
                      <a:r>
                        <a:rPr lang="nb-NO" sz="1200" b="1">
                          <a:solidFill>
                            <a:schemeClr val="bg1"/>
                          </a:solidFill>
                        </a:rPr>
                        <a:t>Gevinst</a:t>
                      </a:r>
                    </a:p>
                  </a:txBody>
                  <a:tcPr anchor="ctr"/>
                </a:tc>
                <a:tc>
                  <a:txBody>
                    <a:bodyPr/>
                    <a:lstStyle/>
                    <a:p>
                      <a:pPr algn="ctr"/>
                      <a:r>
                        <a:rPr lang="nb-NO" sz="1200" b="1" kern="1200">
                          <a:solidFill>
                            <a:schemeClr val="bg1"/>
                          </a:solidFill>
                          <a:effectLst/>
                          <a:latin typeface="+mn-lt"/>
                          <a:ea typeface="+mn-ea"/>
                          <a:cs typeface="+mn-cs"/>
                        </a:rPr>
                        <a:t>For hvem (interessenter), og hvordan, fremkommer gevinsten?</a:t>
                      </a:r>
                      <a:endParaRPr lang="nb-NO" sz="1200" b="1">
                        <a:solidFill>
                          <a:schemeClr val="bg1"/>
                        </a:solidFill>
                      </a:endParaRPr>
                    </a:p>
                  </a:txBody>
                  <a:tcPr anchor="ctr"/>
                </a:tc>
                <a:tc>
                  <a:txBody>
                    <a:bodyPr/>
                    <a:lstStyle/>
                    <a:p>
                      <a:pPr algn="ctr"/>
                      <a:r>
                        <a:rPr lang="nb-NO" sz="1200" b="1" kern="1200">
                          <a:solidFill>
                            <a:schemeClr val="bg1"/>
                          </a:solidFill>
                          <a:effectLst/>
                          <a:latin typeface="+mn-lt"/>
                          <a:ea typeface="+mn-ea"/>
                          <a:cs typeface="+mn-cs"/>
                        </a:rPr>
                        <a:t>Forutsetninger for at gevinsten skal kunne realiseres</a:t>
                      </a:r>
                    </a:p>
                  </a:txBody>
                  <a:tcPr anchor="ctr"/>
                </a:tc>
                <a:tc>
                  <a:txBody>
                    <a:bodyPr/>
                    <a:lstStyle/>
                    <a:p>
                      <a:pPr algn="ctr"/>
                      <a:r>
                        <a:rPr lang="nb-NO" sz="1200" b="1">
                          <a:solidFill>
                            <a:schemeClr val="bg1"/>
                          </a:solidFill>
                        </a:rPr>
                        <a:t>Hvordan vet vi at gevinst er realisert</a:t>
                      </a:r>
                    </a:p>
                  </a:txBody>
                  <a:tcPr anchor="ctr"/>
                </a:tc>
                <a:extLst>
                  <a:ext uri="{0D108BD9-81ED-4DB2-BD59-A6C34878D82A}">
                    <a16:rowId xmlns:a16="http://schemas.microsoft.com/office/drawing/2014/main" val="10000"/>
                  </a:ext>
                </a:extLst>
              </a:tr>
              <a:tr h="755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a:t>Lavere kostnad til vikarbyrå</a:t>
                      </a:r>
                    </a:p>
                  </a:txBody>
                  <a:tcPr anchor="ctr"/>
                </a:tc>
                <a:tc>
                  <a:txBody>
                    <a:bodyPr/>
                    <a:lstStyle/>
                    <a:p>
                      <a:r>
                        <a:rPr lang="nb-NO" sz="1000"/>
                        <a:t>Ansatte får mer vakter og beboer får bedre kvalitet på tjenesten</a:t>
                      </a:r>
                    </a:p>
                  </a:txBody>
                  <a:tcPr anchor="ctr"/>
                </a:tc>
                <a:tc>
                  <a:txBody>
                    <a:bodyPr/>
                    <a:lstStyle/>
                    <a:p>
                      <a:r>
                        <a:rPr lang="nb-NO" sz="1000" kern="1200">
                          <a:solidFill>
                            <a:schemeClr val="dk1"/>
                          </a:solidFill>
                          <a:effectLst/>
                          <a:latin typeface="+mn-lt"/>
                          <a:ea typeface="+mn-ea"/>
                          <a:cs typeface="+mn-cs"/>
                        </a:rPr>
                        <a:t>Midler disponeres på eksisterende ansatte. Eks ved å legge om turnus, etablerer en vikarpool med egne ansatte</a:t>
                      </a:r>
                    </a:p>
                  </a:txBody>
                  <a:tcPr anchor="ctr"/>
                </a:tc>
                <a:tc>
                  <a:txBody>
                    <a:bodyPr/>
                    <a:lstStyle/>
                    <a:p>
                      <a:r>
                        <a:rPr lang="nb-NO" sz="1000">
                          <a:solidFill>
                            <a:schemeClr val="tx1"/>
                          </a:solidFill>
                        </a:rPr>
                        <a:t>Ansatte opplever å ha riktig kompetanse på jobb, høyere stillingsprosent, bedre tjeneste til beboere</a:t>
                      </a:r>
                    </a:p>
                  </a:txBody>
                  <a:tcPr anchor="ctr"/>
                </a:tc>
                <a:extLst>
                  <a:ext uri="{0D108BD9-81ED-4DB2-BD59-A6C34878D82A}">
                    <a16:rowId xmlns:a16="http://schemas.microsoft.com/office/drawing/2014/main" val="10001"/>
                  </a:ext>
                </a:extLst>
              </a:tr>
              <a:tr h="353550">
                <a:tc>
                  <a:txBody>
                    <a:bodyPr/>
                    <a:lstStyle/>
                    <a:p>
                      <a:endParaRPr lang="nb-NO" sz="1000"/>
                    </a:p>
                  </a:txBody>
                  <a:tcPr anchor="ctr"/>
                </a:tc>
                <a:tc>
                  <a:txBody>
                    <a:bodyPr/>
                    <a:lstStyle/>
                    <a:p>
                      <a:endParaRPr lang="nb-NO" sz="1000"/>
                    </a:p>
                  </a:txBody>
                  <a:tcPr anchor="ctr"/>
                </a:tc>
                <a:tc>
                  <a:txBody>
                    <a:bodyPr/>
                    <a:lstStyle/>
                    <a:p>
                      <a:endParaRPr lang="nb-NO"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000" baseline="0"/>
                    </a:p>
                  </a:txBody>
                  <a:tcPr anchor="ctr"/>
                </a:tc>
                <a:extLst>
                  <a:ext uri="{0D108BD9-81ED-4DB2-BD59-A6C34878D82A}">
                    <a16:rowId xmlns:a16="http://schemas.microsoft.com/office/drawing/2014/main" val="10002"/>
                  </a:ext>
                </a:extLst>
              </a:tr>
              <a:tr h="413913">
                <a:tc>
                  <a:txBody>
                    <a:bodyPr/>
                    <a:lstStyle/>
                    <a:p>
                      <a:endParaRPr lang="nb-NO"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000"/>
                    </a:p>
                  </a:txBody>
                  <a:tcPr anchor="ctr"/>
                </a:tc>
                <a:tc>
                  <a:txBody>
                    <a:bodyPr/>
                    <a:lstStyle/>
                    <a:p>
                      <a:endParaRPr lang="nb-NO" sz="1000" baseline="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10003"/>
                  </a:ext>
                </a:extLst>
              </a:tr>
              <a:tr h="327665">
                <a:tc>
                  <a:txBody>
                    <a:bodyPr/>
                    <a:lstStyle/>
                    <a:p>
                      <a:endParaRPr lang="nb-NO" sz="1000"/>
                    </a:p>
                  </a:txBody>
                  <a:tcPr anchor="ctr"/>
                </a:tc>
                <a:tc>
                  <a:txBody>
                    <a:bodyPr/>
                    <a:lstStyle/>
                    <a:p>
                      <a:endParaRPr lang="nb-NO" sz="1000" baseline="0"/>
                    </a:p>
                  </a:txBody>
                  <a:tcPr anchor="ctr"/>
                </a:tc>
                <a:tc>
                  <a:txBody>
                    <a:bodyPr/>
                    <a:lstStyle/>
                    <a:p>
                      <a:endParaRPr lang="nb-NO" sz="100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10004"/>
                  </a:ext>
                </a:extLst>
              </a:tr>
              <a:tr h="381000">
                <a:tc>
                  <a:txBody>
                    <a:bodyPr/>
                    <a:lstStyle/>
                    <a:p>
                      <a:endParaRPr lang="nb-NO" sz="1000"/>
                    </a:p>
                  </a:txBody>
                  <a:tcPr anchor="ctr"/>
                </a:tc>
                <a:tc>
                  <a:txBody>
                    <a:bodyPr/>
                    <a:lstStyle/>
                    <a:p>
                      <a:endParaRPr lang="nb-NO" sz="1000"/>
                    </a:p>
                  </a:txBody>
                  <a:tcPr anchor="ctr"/>
                </a:tc>
                <a:tc>
                  <a:txBody>
                    <a:bodyPr/>
                    <a:lstStyle/>
                    <a:p>
                      <a:endParaRPr lang="nb-NO" sz="100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255482796"/>
                  </a:ext>
                </a:extLst>
              </a:tr>
              <a:tr h="381000">
                <a:tc>
                  <a:txBody>
                    <a:bodyPr/>
                    <a:lstStyle/>
                    <a:p>
                      <a:endParaRPr lang="nb-NO" sz="1000"/>
                    </a:p>
                  </a:txBody>
                  <a:tcPr anchor="ctr"/>
                </a:tc>
                <a:tc>
                  <a:txBody>
                    <a:bodyPr/>
                    <a:lstStyle/>
                    <a:p>
                      <a:endParaRPr lang="nb-NO" sz="1000"/>
                    </a:p>
                  </a:txBody>
                  <a:tcPr anchor="ctr"/>
                </a:tc>
                <a:tc>
                  <a:txBody>
                    <a:bodyPr/>
                    <a:lstStyle/>
                    <a:p>
                      <a:endParaRPr lang="nb-NO" sz="100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1129399391"/>
                  </a:ext>
                </a:extLst>
              </a:tr>
              <a:tr h="381000">
                <a:tc>
                  <a:txBody>
                    <a:bodyPr/>
                    <a:lstStyle/>
                    <a:p>
                      <a:endParaRPr lang="nb-NO" sz="1000"/>
                    </a:p>
                  </a:txBody>
                  <a:tcPr anchor="ctr"/>
                </a:tc>
                <a:tc>
                  <a:txBody>
                    <a:bodyPr/>
                    <a:lstStyle/>
                    <a:p>
                      <a:endParaRPr lang="nb-NO" sz="1000"/>
                    </a:p>
                  </a:txBody>
                  <a:tcPr anchor="ctr"/>
                </a:tc>
                <a:tc>
                  <a:txBody>
                    <a:bodyPr/>
                    <a:lstStyle/>
                    <a:p>
                      <a:endParaRPr lang="nb-NO" sz="100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10005"/>
                  </a:ext>
                </a:extLst>
              </a:tr>
              <a:tr h="591150">
                <a:tc>
                  <a:txBody>
                    <a:bodyPr/>
                    <a:lstStyle/>
                    <a:p>
                      <a:endParaRPr lang="nb-NO" sz="1000" baseline="0"/>
                    </a:p>
                  </a:txBody>
                  <a:tcPr anchor="ctr"/>
                </a:tc>
                <a:tc>
                  <a:txBody>
                    <a:bodyPr/>
                    <a:lstStyle/>
                    <a:p>
                      <a:endParaRPr lang="nb-NO"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000"/>
                    </a:p>
                  </a:txBody>
                  <a:tcPr anchor="ctr"/>
                </a:tc>
                <a:tc>
                  <a:txBody>
                    <a:bodyPr/>
                    <a:lstStyle/>
                    <a:p>
                      <a:endParaRPr lang="nb-NO" sz="1000">
                        <a:solidFill>
                          <a:schemeClr val="tx1"/>
                        </a:solidFill>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0508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type="body" sz="quarter" idx="14"/>
          </p:nvPr>
        </p:nvSpPr>
        <p:spPr/>
        <p:txBody>
          <a:bodyPr/>
          <a:lstStyle/>
          <a:p>
            <a:pPr marL="275400" lvl="1" indent="0">
              <a:buNone/>
            </a:pPr>
            <a:r>
              <a:rPr lang="nb-NO" sz="2800" b="1"/>
              <a:t>Målgrupper, omfang og avgrensning</a:t>
            </a:r>
          </a:p>
          <a:p>
            <a:pPr lvl="1">
              <a:buFont typeface="Arial" pitchFamily="34" charset="0"/>
              <a:buChar char="•"/>
            </a:pPr>
            <a:endParaRPr lang="nb-NO" sz="2800" b="1"/>
          </a:p>
        </p:txBody>
      </p:sp>
      <p:sp>
        <p:nvSpPr>
          <p:cNvPr id="4" name="Plassholder for innhold 3">
            <a:extLst>
              <a:ext uri="{FF2B5EF4-FFF2-40B4-BE49-F238E27FC236}">
                <a16:creationId xmlns:a16="http://schemas.microsoft.com/office/drawing/2014/main" id="{3B74A81C-09A5-4A27-866A-6B889C3E297A}"/>
              </a:ext>
            </a:extLst>
          </p:cNvPr>
          <p:cNvSpPr>
            <a:spLocks noGrp="1"/>
          </p:cNvSpPr>
          <p:nvPr>
            <p:ph idx="1"/>
          </p:nvPr>
        </p:nvSpPr>
        <p:spPr/>
        <p:txBody>
          <a:bodyPr/>
          <a:lstStyle/>
          <a:p>
            <a:r>
              <a:rPr lang="nb-NO"/>
              <a:t>Målgruppe:</a:t>
            </a:r>
          </a:p>
          <a:p>
            <a:pPr lvl="1"/>
            <a:r>
              <a:rPr lang="nb-NO"/>
              <a:t>Beskriv hvem som er målgruppe for dette arbeidet</a:t>
            </a:r>
          </a:p>
          <a:p>
            <a:pPr lvl="1"/>
            <a:r>
              <a:rPr lang="nb-NO"/>
              <a:t>Hvor mange er i målgruppen?</a:t>
            </a:r>
          </a:p>
          <a:p>
            <a:r>
              <a:rPr lang="nb-NO"/>
              <a:t>Omfang og avgrensning:</a:t>
            </a:r>
          </a:p>
          <a:p>
            <a:pPr lvl="1"/>
            <a:r>
              <a:rPr lang="nb-NO"/>
              <a:t>Hva skal arbeidet omfatte og ikke omfatte?</a:t>
            </a:r>
          </a:p>
          <a:p>
            <a:pPr lvl="1"/>
            <a:r>
              <a:rPr lang="nb-NO"/>
              <a:t>Hvilke ressurser har arbeidet til rådighet?</a:t>
            </a:r>
          </a:p>
          <a:p>
            <a:pPr lvl="1"/>
            <a:r>
              <a:rPr lang="nb-NO"/>
              <a:t>Hvor lenge skal arbeidet vare?</a:t>
            </a:r>
          </a:p>
          <a:p>
            <a:endParaRPr lang="nb-NO"/>
          </a:p>
        </p:txBody>
      </p:sp>
    </p:spTree>
    <p:extLst>
      <p:ext uri="{BB962C8B-B14F-4D97-AF65-F5344CB8AC3E}">
        <p14:creationId xmlns:p14="http://schemas.microsoft.com/office/powerpoint/2010/main" val="218186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72B6F312-A591-480A-924E-21329E3DEC53}"/>
              </a:ext>
            </a:extLst>
          </p:cNvPr>
          <p:cNvGraphicFramePr>
            <a:graphicFrameLocks noGrp="1"/>
          </p:cNvGraphicFramePr>
          <p:nvPr>
            <p:ph idx="1"/>
            <p:extLst>
              <p:ext uri="{D42A27DB-BD31-4B8C-83A1-F6EECF244321}">
                <p14:modId xmlns:p14="http://schemas.microsoft.com/office/powerpoint/2010/main" val="2912948453"/>
              </p:ext>
            </p:extLst>
          </p:nvPr>
        </p:nvGraphicFramePr>
        <p:xfrm>
          <a:off x="0" y="0"/>
          <a:ext cx="12191999" cy="6858000"/>
        </p:xfrm>
        <a:graphic>
          <a:graphicData uri="http://schemas.openxmlformats.org/drawingml/2006/table">
            <a:tbl>
              <a:tblPr firstRow="1" bandRow="1">
                <a:tableStyleId>{5C22544A-7EE6-4342-B048-85BDC9FD1C3A}</a:tableStyleId>
              </a:tblPr>
              <a:tblGrid>
                <a:gridCol w="968004">
                  <a:extLst>
                    <a:ext uri="{9D8B030D-6E8A-4147-A177-3AD203B41FA5}">
                      <a16:colId xmlns:a16="http://schemas.microsoft.com/office/drawing/2014/main" val="2480486586"/>
                    </a:ext>
                  </a:extLst>
                </a:gridCol>
                <a:gridCol w="1941320">
                  <a:extLst>
                    <a:ext uri="{9D8B030D-6E8A-4147-A177-3AD203B41FA5}">
                      <a16:colId xmlns:a16="http://schemas.microsoft.com/office/drawing/2014/main" val="3600299784"/>
                    </a:ext>
                  </a:extLst>
                </a:gridCol>
                <a:gridCol w="2488227">
                  <a:extLst>
                    <a:ext uri="{9D8B030D-6E8A-4147-A177-3AD203B41FA5}">
                      <a16:colId xmlns:a16="http://schemas.microsoft.com/office/drawing/2014/main" val="2237799450"/>
                    </a:ext>
                  </a:extLst>
                </a:gridCol>
                <a:gridCol w="2478262">
                  <a:extLst>
                    <a:ext uri="{9D8B030D-6E8A-4147-A177-3AD203B41FA5}">
                      <a16:colId xmlns:a16="http://schemas.microsoft.com/office/drawing/2014/main" val="1895897444"/>
                    </a:ext>
                  </a:extLst>
                </a:gridCol>
                <a:gridCol w="2518305">
                  <a:extLst>
                    <a:ext uri="{9D8B030D-6E8A-4147-A177-3AD203B41FA5}">
                      <a16:colId xmlns:a16="http://schemas.microsoft.com/office/drawing/2014/main" val="3150323045"/>
                    </a:ext>
                  </a:extLst>
                </a:gridCol>
                <a:gridCol w="1797881">
                  <a:extLst>
                    <a:ext uri="{9D8B030D-6E8A-4147-A177-3AD203B41FA5}">
                      <a16:colId xmlns:a16="http://schemas.microsoft.com/office/drawing/2014/main" val="4212481411"/>
                    </a:ext>
                  </a:extLst>
                </a:gridCol>
              </a:tblGrid>
              <a:tr h="556844">
                <a:tc gridSpan="6">
                  <a:txBody>
                    <a:bodyPr/>
                    <a:lstStyle/>
                    <a:p>
                      <a:r>
                        <a:rPr lang="nb-NO" sz="2400"/>
                        <a:t>Organisering av arbeidet</a:t>
                      </a:r>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495823032"/>
                  </a:ext>
                </a:extLst>
              </a:tr>
              <a:tr h="373100">
                <a:tc>
                  <a:txBody>
                    <a:bodyPr/>
                    <a:lstStyle/>
                    <a:p>
                      <a:r>
                        <a:rPr lang="nb-NO"/>
                        <a:t>Rolle</a:t>
                      </a:r>
                    </a:p>
                  </a:txBody>
                  <a:tcPr/>
                </a:tc>
                <a:tc>
                  <a:txBody>
                    <a:bodyPr/>
                    <a:lstStyle/>
                    <a:p>
                      <a:r>
                        <a:rPr lang="nb-NO"/>
                        <a:t>Eier</a:t>
                      </a:r>
                    </a:p>
                  </a:txBody>
                  <a:tcPr/>
                </a:tc>
                <a:tc>
                  <a:txBody>
                    <a:bodyPr/>
                    <a:lstStyle/>
                    <a:p>
                      <a:r>
                        <a:rPr lang="nb-NO"/>
                        <a:t>Styringsgruppe</a:t>
                      </a:r>
                    </a:p>
                  </a:txBody>
                  <a:tcPr/>
                </a:tc>
                <a:tc>
                  <a:txBody>
                    <a:bodyPr/>
                    <a:lstStyle/>
                    <a:p>
                      <a:r>
                        <a:rPr lang="nb-NO"/>
                        <a:t>Referansegruppe</a:t>
                      </a:r>
                    </a:p>
                  </a:txBody>
                  <a:tcPr/>
                </a:tc>
                <a:tc>
                  <a:txBody>
                    <a:bodyPr/>
                    <a:lstStyle/>
                    <a:p>
                      <a:r>
                        <a:rPr lang="nb-NO"/>
                        <a:t>Prosjekt-/prosessleder</a:t>
                      </a:r>
                    </a:p>
                  </a:txBody>
                  <a:tcPr/>
                </a:tc>
                <a:tc>
                  <a:txBody>
                    <a:bodyPr/>
                    <a:lstStyle/>
                    <a:p>
                      <a:r>
                        <a:rPr lang="nb-NO"/>
                        <a:t>Arbeidsgruppe</a:t>
                      </a:r>
                    </a:p>
                  </a:txBody>
                  <a:tcPr/>
                </a:tc>
                <a:extLst>
                  <a:ext uri="{0D108BD9-81ED-4DB2-BD59-A6C34878D82A}">
                    <a16:rowId xmlns:a16="http://schemas.microsoft.com/office/drawing/2014/main" val="945657868"/>
                  </a:ext>
                </a:extLst>
              </a:tr>
              <a:tr h="5928056">
                <a:tc>
                  <a:txBody>
                    <a:bodyPr/>
                    <a:lstStyle/>
                    <a:p>
                      <a:r>
                        <a:rPr lang="nb-NO"/>
                        <a:t>Ansvar</a:t>
                      </a:r>
                    </a:p>
                  </a:txBody>
                  <a:tcPr/>
                </a:tc>
                <a:tc>
                  <a:txBody>
                    <a:bodyPr/>
                    <a:lstStyle/>
                    <a:p>
                      <a:r>
                        <a:rPr lang="nb-NO"/>
                        <a:t>Effektmål og realiseringen av disse</a:t>
                      </a:r>
                    </a:p>
                    <a:p>
                      <a:endParaRPr lang="nb-NO"/>
                    </a:p>
                    <a:p>
                      <a:r>
                        <a:rPr lang="nb-NO"/>
                        <a:t>Godkjenner oppstart av arbeidet</a:t>
                      </a:r>
                    </a:p>
                    <a:p>
                      <a:endParaRPr lang="nb-NO"/>
                    </a:p>
                    <a:p>
                      <a:r>
                        <a:rPr lang="nb-NO"/>
                        <a:t>Legger premissene for arbeidet (tid, penger, kunnskap, kvalitet og omfang)</a:t>
                      </a:r>
                    </a:p>
                    <a:p>
                      <a:endParaRPr lang="nb-NO"/>
                    </a:p>
                    <a:p>
                      <a:r>
                        <a:rPr lang="nb-NO"/>
                        <a:t>Mottar arbeidet når resultatmål er oppnådd</a:t>
                      </a:r>
                    </a:p>
                  </a:txBody>
                  <a:tcPr/>
                </a:tc>
                <a:tc>
                  <a:txBody>
                    <a:bodyPr/>
                    <a:lstStyle/>
                    <a:p>
                      <a:r>
                        <a:rPr lang="nb-NO"/>
                        <a:t>Sikre at arbeidet er i samsvar med bestillingen.</a:t>
                      </a:r>
                    </a:p>
                    <a:p>
                      <a:endParaRPr lang="nb-NO"/>
                    </a:p>
                    <a:p>
                      <a:r>
                        <a:rPr lang="nb-NO"/>
                        <a:t>Ha det overordnet ansvaret for arbeidets  rammer (innhold, tid, omfang og ressurser)</a:t>
                      </a:r>
                    </a:p>
                    <a:p>
                      <a:endParaRPr lang="nb-NO"/>
                    </a:p>
                    <a:p>
                      <a:r>
                        <a:rPr lang="nb-NO"/>
                        <a:t>Sørge for at arbeidet får nødvendige ressurser</a:t>
                      </a:r>
                    </a:p>
                    <a:p>
                      <a:endParaRPr lang="nb-NO"/>
                    </a:p>
                    <a:p>
                      <a:r>
                        <a:rPr lang="nb-NO"/>
                        <a:t>Være en støttespiller og rådgiver for lederen</a:t>
                      </a:r>
                    </a:p>
                    <a:p>
                      <a:endParaRPr lang="nb-NO"/>
                    </a:p>
                    <a:p>
                      <a:r>
                        <a:rPr lang="nb-NO"/>
                        <a:t>Godkjenne evalueringen og resultatmålene</a:t>
                      </a:r>
                    </a:p>
                    <a:p>
                      <a:endParaRPr lang="nb-NO"/>
                    </a:p>
                  </a:txBody>
                  <a:tcPr/>
                </a:tc>
                <a:tc>
                  <a:txBody>
                    <a:bodyPr/>
                    <a:lstStyle/>
                    <a:p>
                      <a:r>
                        <a:rPr lang="nb-NO">
                          <a:effectLst/>
                        </a:rPr>
                        <a:t>Referansegruppen er kun en gruppe ressurspersoner som har sagt seg villig til å gi råd til leder og arbeidsgruppe, uten at de har formell myndighet i prosjektet.</a:t>
                      </a:r>
                    </a:p>
                    <a:p>
                      <a:endParaRPr lang="nb-NO">
                        <a:effectLst/>
                      </a:endParaRPr>
                    </a:p>
                    <a:p>
                      <a:r>
                        <a:rPr lang="nb-NO">
                          <a:effectLst/>
                        </a:rPr>
                        <a:t>Det er ikke sikkert arbeidet trenger en referansegruppe</a:t>
                      </a:r>
                      <a:endParaRPr lang="nb-NO"/>
                    </a:p>
                  </a:txBody>
                  <a:tcPr/>
                </a:tc>
                <a:tc>
                  <a:txBody>
                    <a:bodyPr/>
                    <a:lstStyle/>
                    <a:p>
                      <a:r>
                        <a:rPr lang="nb-NO">
                          <a:effectLst/>
                        </a:rPr>
                        <a:t>Skal planlegge og delegere oppgaver til resten av arbeidsgruppen</a:t>
                      </a:r>
                    </a:p>
                    <a:p>
                      <a:endParaRPr lang="nb-NO">
                        <a:effectLst/>
                      </a:endParaRPr>
                    </a:p>
                    <a:p>
                      <a:r>
                        <a:rPr lang="nb-NO">
                          <a:effectLst/>
                        </a:rPr>
                        <a:t>Skal følge opp aktiviteter og fremdrift. </a:t>
                      </a:r>
                    </a:p>
                    <a:p>
                      <a:endParaRPr lang="nb-NO">
                        <a:effectLst/>
                      </a:endParaRPr>
                    </a:p>
                    <a:p>
                      <a:r>
                        <a:rPr lang="nb-NO">
                          <a:effectLst/>
                        </a:rPr>
                        <a:t>Skal motivere og involvere arbeidsgruppen, styringsgruppen og eier</a:t>
                      </a:r>
                    </a:p>
                    <a:p>
                      <a:endParaRPr lang="nb-NO">
                        <a:effectLst/>
                      </a:endParaRPr>
                    </a:p>
                    <a:p>
                      <a:r>
                        <a:rPr lang="nb-NO">
                          <a:effectLst/>
                        </a:rPr>
                        <a:t>Kalle inn til arbeidsgruppe- og  styringsgruppemøter</a:t>
                      </a:r>
                      <a:endParaRPr lang="nb-NO"/>
                    </a:p>
                  </a:txBody>
                  <a:tcPr/>
                </a:tc>
                <a:tc>
                  <a:txBody>
                    <a:bodyPr/>
                    <a:lstStyle/>
                    <a:p>
                      <a:r>
                        <a:rPr lang="nb-NO" sz="1800" b="0" i="0" kern="1200">
                          <a:solidFill>
                            <a:schemeClr val="tx1"/>
                          </a:solidFill>
                          <a:effectLst/>
                          <a:latin typeface="+mn-lt"/>
                          <a:ea typeface="+mn-ea"/>
                          <a:cs typeface="+mn-cs"/>
                        </a:rPr>
                        <a:t>Skal sammen med lederen gjennomføre arbeidet i henhold til mandat</a:t>
                      </a:r>
                      <a:endParaRPr lang="nb-NO"/>
                    </a:p>
                  </a:txBody>
                  <a:tcPr/>
                </a:tc>
                <a:extLst>
                  <a:ext uri="{0D108BD9-81ED-4DB2-BD59-A6C34878D82A}">
                    <a16:rowId xmlns:a16="http://schemas.microsoft.com/office/drawing/2014/main" val="1719105079"/>
                  </a:ext>
                </a:extLst>
              </a:tr>
            </a:tbl>
          </a:graphicData>
        </a:graphic>
      </p:graphicFrame>
    </p:spTree>
    <p:extLst>
      <p:ext uri="{BB962C8B-B14F-4D97-AF65-F5344CB8AC3E}">
        <p14:creationId xmlns:p14="http://schemas.microsoft.com/office/powerpoint/2010/main" val="289739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4637539-B4DA-4817-A3B2-DFEB3F4E98A5}"/>
              </a:ext>
            </a:extLst>
          </p:cNvPr>
          <p:cNvSpPr>
            <a:spLocks noGrp="1"/>
          </p:cNvSpPr>
          <p:nvPr>
            <p:ph type="body" sz="quarter" idx="14"/>
          </p:nvPr>
        </p:nvSpPr>
        <p:spPr/>
        <p:txBody>
          <a:bodyPr/>
          <a:lstStyle/>
          <a:p>
            <a:r>
              <a:rPr lang="nb-NO"/>
              <a:t>Risikovurdering</a:t>
            </a:r>
          </a:p>
        </p:txBody>
      </p:sp>
      <p:sp>
        <p:nvSpPr>
          <p:cNvPr id="3" name="Plassholder for innhold 2">
            <a:extLst>
              <a:ext uri="{FF2B5EF4-FFF2-40B4-BE49-F238E27FC236}">
                <a16:creationId xmlns:a16="http://schemas.microsoft.com/office/drawing/2014/main" id="{D978AD3A-2385-4EA3-9C09-DDC66F867A3B}"/>
              </a:ext>
            </a:extLst>
          </p:cNvPr>
          <p:cNvSpPr>
            <a:spLocks noGrp="1"/>
          </p:cNvSpPr>
          <p:nvPr>
            <p:ph idx="1"/>
          </p:nvPr>
        </p:nvSpPr>
        <p:spPr/>
        <p:txBody>
          <a:bodyPr>
            <a:normAutofit/>
          </a:bodyPr>
          <a:lstStyle/>
          <a:p>
            <a:pPr marL="0" indent="0">
              <a:buNone/>
            </a:pPr>
            <a:r>
              <a:rPr lang="nb-NO"/>
              <a:t>En risikovurdering bidrar til å forebygge uønskede hendelser. Den kan brukes som bakgrunn til å ta gode beslutninger. Vanlige risikofaktorer i arbeidsmiljøprosjekter er:</a:t>
            </a:r>
          </a:p>
          <a:p>
            <a:pPr marL="647424" lvl="1" indent="-171450"/>
            <a:endParaRPr lang="nb-NO"/>
          </a:p>
          <a:p>
            <a:pPr marL="647424" lvl="1" indent="-171450"/>
            <a:r>
              <a:rPr lang="nb-NO"/>
              <a:t>Mangel på tid og tidspress</a:t>
            </a:r>
          </a:p>
          <a:p>
            <a:pPr marL="647424" lvl="1" indent="-171450"/>
            <a:r>
              <a:rPr lang="nb-NO"/>
              <a:t>Manglende forankring og interesse hos ledelsen</a:t>
            </a:r>
          </a:p>
          <a:p>
            <a:pPr marL="647424" lvl="1" indent="-171450" defTabSz="914400">
              <a:defRPr/>
            </a:pPr>
            <a:r>
              <a:rPr lang="nb-NO"/>
              <a:t>Motstand mot endring i organisasjonen</a:t>
            </a:r>
          </a:p>
          <a:p>
            <a:pPr marL="647424" lvl="1" indent="-171450" defTabSz="914400">
              <a:defRPr/>
            </a:pPr>
            <a:r>
              <a:rPr lang="nb-NO"/>
              <a:t>Nøkkelpersoner i prosjektet slutter/turnover i prosjektorganisasjonen</a:t>
            </a:r>
          </a:p>
          <a:p>
            <a:pPr marL="647424" lvl="1" indent="-171450" defTabSz="914400">
              <a:defRPr/>
            </a:pPr>
            <a:r>
              <a:rPr lang="nb-NO"/>
              <a:t>Dårlig informasjonsflyt </a:t>
            </a:r>
          </a:p>
          <a:p>
            <a:pPr marL="0" indent="0" defTabSz="914400">
              <a:buNone/>
              <a:defRPr/>
            </a:pPr>
            <a:r>
              <a:rPr lang="nb-NO" b="1"/>
              <a:t>Her bør dere se spesielt på de gevinster dere jobber mot å få realisert. Hva er de største risikoene?</a:t>
            </a:r>
          </a:p>
          <a:p>
            <a:pPr marL="647424" lvl="1" indent="-171450" defTabSz="914400">
              <a:defRPr/>
            </a:pPr>
            <a:endParaRPr lang="nb-NO"/>
          </a:p>
        </p:txBody>
      </p:sp>
    </p:spTree>
    <p:extLst>
      <p:ext uri="{BB962C8B-B14F-4D97-AF65-F5344CB8AC3E}">
        <p14:creationId xmlns:p14="http://schemas.microsoft.com/office/powerpoint/2010/main" val="3968752579"/>
      </p:ext>
    </p:extLst>
  </p:cSld>
  <p:clrMapOvr>
    <a:masterClrMapping/>
  </p:clrMapOvr>
</p:sld>
</file>

<file path=ppt/theme/theme1.xml><?xml version="1.0" encoding="utf-8"?>
<a:theme xmlns:a="http://schemas.openxmlformats.org/drawingml/2006/main" name="Default Theme">
  <a:themeElements>
    <a:clrScheme name="KLP2016">
      <a:dk1>
        <a:srgbClr val="3D3D3D"/>
      </a:dk1>
      <a:lt1>
        <a:srgbClr val="FFFFFF"/>
      </a:lt1>
      <a:dk2>
        <a:srgbClr val="3D3D3D"/>
      </a:dk2>
      <a:lt2>
        <a:srgbClr val="FFFFFF"/>
      </a:lt2>
      <a:accent1>
        <a:srgbClr val="3D3D3D"/>
      </a:accent1>
      <a:accent2>
        <a:srgbClr val="CC376D"/>
      </a:accent2>
      <a:accent3>
        <a:srgbClr val="06B594"/>
      </a:accent3>
      <a:accent4>
        <a:srgbClr val="C9CBCA"/>
      </a:accent4>
      <a:accent5>
        <a:srgbClr val="FFCCD2"/>
      </a:accent5>
      <a:accent6>
        <a:srgbClr val="B9EFD3"/>
      </a:accent6>
      <a:hlink>
        <a:srgbClr val="6F6F6F"/>
      </a:hlink>
      <a:folHlink>
        <a:srgbClr val="DD698F"/>
      </a:folHlink>
    </a:clrScheme>
    <a:fontScheme name="KLP 2016">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A89B37D2-11C1-4E28-B1F9-DE909806C0C2}" vid="{17EDF972-2069-442F-9E56-E8789A0E40A6}"/>
    </a:ext>
  </a:extLst>
</a:theme>
</file>

<file path=ppt/theme/theme2.xml><?xml version="1.0" encoding="utf-8"?>
<a:theme xmlns:a="http://schemas.openxmlformats.org/drawingml/2006/main" name="Granittgrå">
  <a:themeElements>
    <a:clrScheme name="KLP2016">
      <a:dk1>
        <a:srgbClr val="3D3D3D"/>
      </a:dk1>
      <a:lt1>
        <a:srgbClr val="FFFFFF"/>
      </a:lt1>
      <a:dk2>
        <a:srgbClr val="3D3D3D"/>
      </a:dk2>
      <a:lt2>
        <a:srgbClr val="FFFFFF"/>
      </a:lt2>
      <a:accent1>
        <a:srgbClr val="3D3D3D"/>
      </a:accent1>
      <a:accent2>
        <a:srgbClr val="CC376D"/>
      </a:accent2>
      <a:accent3>
        <a:srgbClr val="06B594"/>
      </a:accent3>
      <a:accent4>
        <a:srgbClr val="C9CBCA"/>
      </a:accent4>
      <a:accent5>
        <a:srgbClr val="FFCCD2"/>
      </a:accent5>
      <a:accent6>
        <a:srgbClr val="B9EFD3"/>
      </a:accent6>
      <a:hlink>
        <a:srgbClr val="6F6F6F"/>
      </a:hlink>
      <a:folHlink>
        <a:srgbClr val="DD698F"/>
      </a:folHlink>
    </a:clrScheme>
    <a:fontScheme name="KLP 2016">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nittgrå" id="{8CC3019E-456A-4475-A28D-00B4DF4544F7}" vid="{938C852E-CED4-4EDA-AB8E-3AD75B6EA02C}"/>
    </a:ext>
  </a:extLst>
</a:theme>
</file>

<file path=ppt/theme/theme3.xml><?xml version="1.0" encoding="utf-8"?>
<a:theme xmlns:a="http://schemas.openxmlformats.org/drawingml/2006/main" name="KLP_PPTmal_08052020 Theme">
  <a:themeElements>
    <a:clrScheme name="Custom 13">
      <a:dk1>
        <a:srgbClr val="3D3D3D"/>
      </a:dk1>
      <a:lt1>
        <a:srgbClr val="FFFFFF"/>
      </a:lt1>
      <a:dk2>
        <a:srgbClr val="3D3D3D"/>
      </a:dk2>
      <a:lt2>
        <a:srgbClr val="F0F0F0"/>
      </a:lt2>
      <a:accent1>
        <a:srgbClr val="3D3D3D"/>
      </a:accent1>
      <a:accent2>
        <a:srgbClr val="CC376D"/>
      </a:accent2>
      <a:accent3>
        <a:srgbClr val="06B594"/>
      </a:accent3>
      <a:accent4>
        <a:srgbClr val="C9CBCA"/>
      </a:accent4>
      <a:accent5>
        <a:srgbClr val="FFCCD2"/>
      </a:accent5>
      <a:accent6>
        <a:srgbClr val="CDFAE2"/>
      </a:accent6>
      <a:hlink>
        <a:srgbClr val="6F6F6F"/>
      </a:hlink>
      <a:folHlink>
        <a:srgbClr val="DD69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LP_PPTmal_08052020 Theme" id="{9A03FF82-AA4D-40D4-A3ED-11A5BB8310AA}" vid="{AAEEBB8D-23FD-4FDE-AC34-94775828F9A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299084-c3ad-4914-bb68-1498cd0032a8">
      <Terms xmlns="http://schemas.microsoft.com/office/infopath/2007/PartnerControls"/>
    </lcf76f155ced4ddcb4097134ff3c332f>
    <TaxCatchAll xmlns="b89714bb-0b2f-4cc0-a89b-c63f721ee9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AAB06792FC6284288613E84BBCBE2CA" ma:contentTypeVersion="15" ma:contentTypeDescription="Opprett et nytt dokument." ma:contentTypeScope="" ma:versionID="ac6dd0961d61a46c78cfc20d0d25c1a2">
  <xsd:schema xmlns:xsd="http://www.w3.org/2001/XMLSchema" xmlns:xs="http://www.w3.org/2001/XMLSchema" xmlns:p="http://schemas.microsoft.com/office/2006/metadata/properties" xmlns:ns2="a7299084-c3ad-4914-bb68-1498cd0032a8" xmlns:ns3="b89714bb-0b2f-4cc0-a89b-c63f721ee97b" targetNamespace="http://schemas.microsoft.com/office/2006/metadata/properties" ma:root="true" ma:fieldsID="a8696ab56f07624301d968a6e22a0b09" ns2:_="" ns3:_="">
    <xsd:import namespace="a7299084-c3ad-4914-bb68-1498cd0032a8"/>
    <xsd:import namespace="b89714bb-0b2f-4cc0-a89b-c63f721ee9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99084-c3ad-4914-bb68-1498cd003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ea384bf5-0e55-43eb-8586-37720d35e8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9714bb-0b2f-4cc0-a89b-c63f721ee97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adf14882-f340-4b0c-bfcc-e49bd4a4443c}" ma:internalName="TaxCatchAll" ma:showField="CatchAllData" ma:web="b89714bb-0b2f-4cc0-a89b-c63f721ee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FE0F3A-4150-41F6-85F7-21B5ABEA5A25}">
  <ds:schemaRefs>
    <ds:schemaRef ds:uri="805177f6-3b85-4285-bdbd-9f0b5647002b"/>
    <ds:schemaRef ds:uri="a689ada0-70ce-46f7-906d-be2ff5a5bd7a"/>
    <ds:schemaRef ds:uri="a7299084-c3ad-4914-bb68-1498cd0032a8"/>
    <ds:schemaRef ds:uri="b89714bb-0b2f-4cc0-a89b-c63f721ee9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B86223-FE71-4CD5-82C1-41F61D1E95BB}">
  <ds:schemaRefs>
    <ds:schemaRef ds:uri="a7299084-c3ad-4914-bb68-1498cd0032a8"/>
    <ds:schemaRef ds:uri="b89714bb-0b2f-4cc0-a89b-c63f721ee9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51844F-224A-4DC8-9C40-FB1656783DF2}">
  <ds:schemaRefs>
    <ds:schemaRef ds:uri="http://schemas.microsoft.com/sharepoint/v3/contenttype/forms"/>
  </ds:schemaRefs>
</ds:datastoreItem>
</file>

<file path=docMetadata/LabelInfo.xml><?xml version="1.0" encoding="utf-8"?>
<clbl:labelList xmlns:clbl="http://schemas.microsoft.com/office/2020/mipLabelMetadata">
  <clbl:label id="{6c6ce320-c847-47fd-9f03-e40212ed4ed7}" enabled="1" method="Standard" siteId="{67508d80-2b69-484e-ab62-ab263ca94733}" removed="0"/>
</clbl:labelList>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Widescreen</PresentationFormat>
  <Paragraphs>560</Paragraphs>
  <Slides>19</Slides>
  <Notes>14</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19</vt:i4>
      </vt:variant>
    </vt:vector>
  </HeadingPairs>
  <TitlesOfParts>
    <vt:vector size="28" baseType="lpstr">
      <vt:lpstr>Arial</vt:lpstr>
      <vt:lpstr>Calibri</vt:lpstr>
      <vt:lpstr>Georgia</vt:lpstr>
      <vt:lpstr>Georgia italic</vt:lpstr>
      <vt:lpstr>LyonText-Regular</vt:lpstr>
      <vt:lpstr>Times New Roman</vt:lpstr>
      <vt:lpstr>Default Theme</vt:lpstr>
      <vt:lpstr>Granittgrå</vt:lpstr>
      <vt:lpstr>KLP_PPTmal_08052020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Anette Bach-Nilsen</dc:creator>
  <cp:lastModifiedBy>Malin Mallika Hodnekvam Pedersen</cp:lastModifiedBy>
  <cp:revision>1</cp:revision>
  <dcterms:created xsi:type="dcterms:W3CDTF">2021-03-10T11:30:27Z</dcterms:created>
  <dcterms:modified xsi:type="dcterms:W3CDTF">2023-05-02T11:11:27Z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6ce320-c847-47fd-9f03-e40212ed4ed7_Enabled">
    <vt:lpwstr>true</vt:lpwstr>
  </property>
  <property fmtid="{D5CDD505-2E9C-101B-9397-08002B2CF9AE}" pid="3" name="MSIP_Label_6c6ce320-c847-47fd-9f03-e40212ed4ed7_SetDate">
    <vt:lpwstr>2021-03-12T13:38:11Z</vt:lpwstr>
  </property>
  <property fmtid="{D5CDD505-2E9C-101B-9397-08002B2CF9AE}" pid="4" name="MSIP_Label_6c6ce320-c847-47fd-9f03-e40212ed4ed7_Method">
    <vt:lpwstr>Standard</vt:lpwstr>
  </property>
  <property fmtid="{D5CDD505-2E9C-101B-9397-08002B2CF9AE}" pid="5" name="MSIP_Label_6c6ce320-c847-47fd-9f03-e40212ed4ed7_Name">
    <vt:lpwstr>Intern</vt:lpwstr>
  </property>
  <property fmtid="{D5CDD505-2E9C-101B-9397-08002B2CF9AE}" pid="6" name="MSIP_Label_6c6ce320-c847-47fd-9f03-e40212ed4ed7_SiteId">
    <vt:lpwstr>67508d80-2b69-484e-ab62-ab263ca94733</vt:lpwstr>
  </property>
  <property fmtid="{D5CDD505-2E9C-101B-9397-08002B2CF9AE}" pid="7" name="MSIP_Label_6c6ce320-c847-47fd-9f03-e40212ed4ed7_ActionId">
    <vt:lpwstr>46a13495-3ae5-47c0-8d87-0bfb2d41ef8e</vt:lpwstr>
  </property>
  <property fmtid="{D5CDD505-2E9C-101B-9397-08002B2CF9AE}" pid="8" name="MSIP_Label_6c6ce320-c847-47fd-9f03-e40212ed4ed7_ContentBits">
    <vt:lpwstr>2</vt:lpwstr>
  </property>
  <property fmtid="{D5CDD505-2E9C-101B-9397-08002B2CF9AE}" pid="9" name="ClassificationContentMarkingFooterLocations">
    <vt:lpwstr>Default Theme:8\Granittgrå:8\KLP_PPTmal_08052020 Theme:10</vt:lpwstr>
  </property>
  <property fmtid="{D5CDD505-2E9C-101B-9397-08002B2CF9AE}" pid="10" name="ClassificationContentMarkingFooterText">
    <vt:lpwstr>Sensitivitet: Begrenset</vt:lpwstr>
  </property>
  <property fmtid="{D5CDD505-2E9C-101B-9397-08002B2CF9AE}" pid="11" name="ContentTypeId">
    <vt:lpwstr>0x0101002AAB06792FC6284288613E84BBCBE2CA</vt:lpwstr>
  </property>
</Properties>
</file>